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9" r:id="rId7"/>
    <p:sldId id="267" r:id="rId8"/>
    <p:sldId id="268" r:id="rId9"/>
    <p:sldId id="261" r:id="rId10"/>
    <p:sldId id="270" r:id="rId11"/>
    <p:sldId id="271" r:id="rId12"/>
    <p:sldId id="277" r:id="rId13"/>
    <p:sldId id="278" r:id="rId14"/>
    <p:sldId id="279" r:id="rId15"/>
    <p:sldId id="280" r:id="rId16"/>
    <p:sldId id="272" r:id="rId17"/>
    <p:sldId id="263" r:id="rId18"/>
    <p:sldId id="273" r:id="rId19"/>
    <p:sldId id="298" r:id="rId20"/>
    <p:sldId id="264" r:id="rId21"/>
    <p:sldId id="274" r:id="rId22"/>
    <p:sldId id="265" r:id="rId23"/>
    <p:sldId id="275" r:id="rId24"/>
    <p:sldId id="281" r:id="rId25"/>
    <p:sldId id="282" r:id="rId26"/>
    <p:sldId id="283" r:id="rId27"/>
    <p:sldId id="284" r:id="rId28"/>
    <p:sldId id="285" r:id="rId29"/>
    <p:sldId id="286" r:id="rId30"/>
    <p:sldId id="288" r:id="rId31"/>
    <p:sldId id="289" r:id="rId32"/>
    <p:sldId id="295" r:id="rId33"/>
    <p:sldId id="296" r:id="rId34"/>
    <p:sldId id="297" r:id="rId35"/>
    <p:sldId id="291" r:id="rId36"/>
    <p:sldId id="276" r:id="rId37"/>
    <p:sldId id="292" r:id="rId38"/>
    <p:sldId id="293" r:id="rId39"/>
    <p:sldId id="294" r:id="rId40"/>
    <p:sldId id="266"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ddhesh Veling" initials="RV" lastIdx="7" clrIdx="0">
    <p:extLst>
      <p:ext uri="{19B8F6BF-5375-455C-9EA6-DF929625EA0E}">
        <p15:presenceInfo xmlns:p15="http://schemas.microsoft.com/office/powerpoint/2012/main" userId="8d200e22384280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p:scale>
          <a:sx n="80" d="100"/>
          <a:sy n="80" d="100"/>
        </p:scale>
        <p:origin x="1483"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ddhesh Veling" userId="8d200e223842800f" providerId="Windows Live" clId="Web-{508CAC2B-C364-4D2D-983F-CB64060D815E}"/>
    <pc:docChg chg="delSld modSld">
      <pc:chgData name="Riddhesh Veling" userId="8d200e223842800f" providerId="Windows Live" clId="Web-{508CAC2B-C364-4D2D-983F-CB64060D815E}" dt="2023-03-30T18:36:38.643" v="82" actId="1076"/>
      <pc:docMkLst>
        <pc:docMk/>
      </pc:docMkLst>
      <pc:sldChg chg="modSp">
        <pc:chgData name="Riddhesh Veling" userId="8d200e223842800f" providerId="Windows Live" clId="Web-{508CAC2B-C364-4D2D-983F-CB64060D815E}" dt="2023-03-30T18:33:26.106" v="74" actId="20577"/>
        <pc:sldMkLst>
          <pc:docMk/>
          <pc:sldMk cId="194415648" sldId="274"/>
        </pc:sldMkLst>
        <pc:spChg chg="mod">
          <ac:chgData name="Riddhesh Veling" userId="8d200e223842800f" providerId="Windows Live" clId="Web-{508CAC2B-C364-4D2D-983F-CB64060D815E}" dt="2023-03-30T18:33:26.106" v="74" actId="20577"/>
          <ac:spMkLst>
            <pc:docMk/>
            <pc:sldMk cId="194415648" sldId="274"/>
            <ac:spMk id="2" creationId="{9A91812E-0BB5-D4D2-39CF-15E504150534}"/>
          </ac:spMkLst>
        </pc:spChg>
      </pc:sldChg>
      <pc:sldChg chg="modSp">
        <pc:chgData name="Riddhesh Veling" userId="8d200e223842800f" providerId="Windows Live" clId="Web-{508CAC2B-C364-4D2D-983F-CB64060D815E}" dt="2023-03-30T18:36:21.064" v="81" actId="1076"/>
        <pc:sldMkLst>
          <pc:docMk/>
          <pc:sldMk cId="2731872973" sldId="276"/>
        </pc:sldMkLst>
        <pc:spChg chg="mod">
          <ac:chgData name="Riddhesh Veling" userId="8d200e223842800f" providerId="Windows Live" clId="Web-{508CAC2B-C364-4D2D-983F-CB64060D815E}" dt="2023-03-30T18:36:21.064" v="81" actId="1076"/>
          <ac:spMkLst>
            <pc:docMk/>
            <pc:sldMk cId="2731872973" sldId="276"/>
            <ac:spMk id="2" creationId="{AECB3ADD-77E3-69F1-233D-2E7DEA551BE6}"/>
          </ac:spMkLst>
        </pc:spChg>
      </pc:sldChg>
      <pc:sldChg chg="del">
        <pc:chgData name="Riddhesh Veling" userId="8d200e223842800f" providerId="Windows Live" clId="Web-{508CAC2B-C364-4D2D-983F-CB64060D815E}" dt="2023-03-30T18:34:55.733" v="77"/>
        <pc:sldMkLst>
          <pc:docMk/>
          <pc:sldMk cId="1000436516" sldId="290"/>
        </pc:sldMkLst>
      </pc:sldChg>
      <pc:sldChg chg="modSp">
        <pc:chgData name="Riddhesh Veling" userId="8d200e223842800f" providerId="Windows Live" clId="Web-{508CAC2B-C364-4D2D-983F-CB64060D815E}" dt="2023-03-30T18:36:06.235" v="80" actId="1076"/>
        <pc:sldMkLst>
          <pc:docMk/>
          <pc:sldMk cId="763736757" sldId="291"/>
        </pc:sldMkLst>
        <pc:spChg chg="mod">
          <ac:chgData name="Riddhesh Veling" userId="8d200e223842800f" providerId="Windows Live" clId="Web-{508CAC2B-C364-4D2D-983F-CB64060D815E}" dt="2023-03-30T18:36:06.235" v="80" actId="1076"/>
          <ac:spMkLst>
            <pc:docMk/>
            <pc:sldMk cId="763736757" sldId="291"/>
            <ac:spMk id="2" creationId="{AECB3ADD-77E3-69F1-233D-2E7DEA551BE6}"/>
          </ac:spMkLst>
        </pc:spChg>
      </pc:sldChg>
      <pc:sldChg chg="modSp">
        <pc:chgData name="Riddhesh Veling" userId="8d200e223842800f" providerId="Windows Live" clId="Web-{508CAC2B-C364-4D2D-983F-CB64060D815E}" dt="2023-03-30T18:36:38.643" v="82" actId="1076"/>
        <pc:sldMkLst>
          <pc:docMk/>
          <pc:sldMk cId="3785687166" sldId="293"/>
        </pc:sldMkLst>
        <pc:spChg chg="mod">
          <ac:chgData name="Riddhesh Veling" userId="8d200e223842800f" providerId="Windows Live" clId="Web-{508CAC2B-C364-4D2D-983F-CB64060D815E}" dt="2023-03-30T18:36:38.643" v="82" actId="1076"/>
          <ac:spMkLst>
            <pc:docMk/>
            <pc:sldMk cId="3785687166" sldId="293"/>
            <ac:spMk id="2" creationId="{9A91812E-0BB5-D4D2-39CF-15E504150534}"/>
          </ac:spMkLst>
        </pc:spChg>
      </pc:sldChg>
      <pc:sldChg chg="modSp">
        <pc:chgData name="Riddhesh Veling" userId="8d200e223842800f" providerId="Windows Live" clId="Web-{508CAC2B-C364-4D2D-983F-CB64060D815E}" dt="2023-03-30T18:27:35.252" v="69" actId="20577"/>
        <pc:sldMkLst>
          <pc:docMk/>
          <pc:sldMk cId="1472907862" sldId="294"/>
        </pc:sldMkLst>
        <pc:spChg chg="mod">
          <ac:chgData name="Riddhesh Veling" userId="8d200e223842800f" providerId="Windows Live" clId="Web-{508CAC2B-C364-4D2D-983F-CB64060D815E}" dt="2023-03-30T18:27:35.252" v="69" actId="20577"/>
          <ac:spMkLst>
            <pc:docMk/>
            <pc:sldMk cId="1472907862" sldId="294"/>
            <ac:spMk id="3" creationId="{113503F1-48E4-C119-80FF-E4E98BDE3D2E}"/>
          </ac:spMkLst>
        </pc:spChg>
      </pc:sldChg>
    </pc:docChg>
  </pc:docChgLst>
  <pc:docChgLst>
    <pc:chgData name="Riddhesh Veling" userId="8d200e223842800f" providerId="LiveId" clId="{9F8C9E60-18BC-4F15-851A-4540ACE45405}"/>
    <pc:docChg chg="undo redo custSel addSld delSld modSld sldOrd">
      <pc:chgData name="Riddhesh Veling" userId="8d200e223842800f" providerId="LiveId" clId="{9F8C9E60-18BC-4F15-851A-4540ACE45405}" dt="2023-04-01T10:24:35.484" v="4573" actId="14100"/>
      <pc:docMkLst>
        <pc:docMk/>
      </pc:docMkLst>
      <pc:sldChg chg="delSp modSp mod">
        <pc:chgData name="Riddhesh Veling" userId="8d200e223842800f" providerId="LiveId" clId="{9F8C9E60-18BC-4F15-851A-4540ACE45405}" dt="2023-04-01T10:19:34.338" v="4532" actId="1076"/>
        <pc:sldMkLst>
          <pc:docMk/>
          <pc:sldMk cId="0" sldId="257"/>
        </pc:sldMkLst>
        <pc:spChg chg="del mod">
          <ac:chgData name="Riddhesh Veling" userId="8d200e223842800f" providerId="LiveId" clId="{9F8C9E60-18BC-4F15-851A-4540ACE45405}" dt="2023-03-21T05:51:28.816" v="3511" actId="478"/>
          <ac:spMkLst>
            <pc:docMk/>
            <pc:sldMk cId="0" sldId="257"/>
            <ac:spMk id="2" creationId="{41E4D6DB-9EE5-3EDE-3793-FB426DE8AB85}"/>
          </ac:spMkLst>
        </pc:spChg>
        <pc:spChg chg="mod">
          <ac:chgData name="Riddhesh Veling" userId="8d200e223842800f" providerId="LiveId" clId="{9F8C9E60-18BC-4F15-851A-4540ACE45405}" dt="2023-04-01T10:19:34.338" v="4532" actId="1076"/>
          <ac:spMkLst>
            <pc:docMk/>
            <pc:sldMk cId="0" sldId="257"/>
            <ac:spMk id="3" creationId="{64327085-240B-14A7-48BD-31E9E8E17F63}"/>
          </ac:spMkLst>
        </pc:spChg>
      </pc:sldChg>
      <pc:sldChg chg="modSp mod">
        <pc:chgData name="Riddhesh Veling" userId="8d200e223842800f" providerId="LiveId" clId="{9F8C9E60-18BC-4F15-851A-4540ACE45405}" dt="2023-04-01T07:19:26.732" v="4258" actId="14100"/>
        <pc:sldMkLst>
          <pc:docMk/>
          <pc:sldMk cId="0" sldId="263"/>
        </pc:sldMkLst>
        <pc:spChg chg="mod">
          <ac:chgData name="Riddhesh Veling" userId="8d200e223842800f" providerId="LiveId" clId="{9F8C9E60-18BC-4F15-851A-4540ACE45405}" dt="2023-04-01T07:19:26.732" v="4258" actId="14100"/>
          <ac:spMkLst>
            <pc:docMk/>
            <pc:sldMk cId="0" sldId="263"/>
            <ac:spMk id="2" creationId="{F1E9E51A-38C3-84A2-AA2A-F41B8F7CE06A}"/>
          </ac:spMkLst>
        </pc:spChg>
      </pc:sldChg>
      <pc:sldChg chg="modSp mod">
        <pc:chgData name="Riddhesh Veling" userId="8d200e223842800f" providerId="LiveId" clId="{9F8C9E60-18BC-4F15-851A-4540ACE45405}" dt="2023-04-01T10:23:53.727" v="4569" actId="1076"/>
        <pc:sldMkLst>
          <pc:docMk/>
          <pc:sldMk cId="0" sldId="264"/>
        </pc:sldMkLst>
        <pc:spChg chg="mod">
          <ac:chgData name="Riddhesh Veling" userId="8d200e223842800f" providerId="LiveId" clId="{9F8C9E60-18BC-4F15-851A-4540ACE45405}" dt="2023-04-01T10:23:53.727" v="4569" actId="1076"/>
          <ac:spMkLst>
            <pc:docMk/>
            <pc:sldMk cId="0" sldId="264"/>
            <ac:spMk id="2" creationId="{9A91812E-0BB5-D4D2-39CF-15E504150534}"/>
          </ac:spMkLst>
        </pc:spChg>
      </pc:sldChg>
      <pc:sldChg chg="modSp mod">
        <pc:chgData name="Riddhesh Veling" userId="8d200e223842800f" providerId="LiveId" clId="{9F8C9E60-18BC-4F15-851A-4540ACE45405}" dt="2023-04-01T10:22:12.994" v="4555" actId="113"/>
        <pc:sldMkLst>
          <pc:docMk/>
          <pc:sldMk cId="0" sldId="265"/>
        </pc:sldMkLst>
        <pc:spChg chg="mod">
          <ac:chgData name="Riddhesh Veling" userId="8d200e223842800f" providerId="LiveId" clId="{9F8C9E60-18BC-4F15-851A-4540ACE45405}" dt="2023-04-01T10:22:12.994" v="4555" actId="113"/>
          <ac:spMkLst>
            <pc:docMk/>
            <pc:sldMk cId="0" sldId="265"/>
            <ac:spMk id="3" creationId="{113503F1-48E4-C119-80FF-E4E98BDE3D2E}"/>
          </ac:spMkLst>
        </pc:spChg>
      </pc:sldChg>
      <pc:sldChg chg="addSp modSp mod">
        <pc:chgData name="Riddhesh Veling" userId="8d200e223842800f" providerId="LiveId" clId="{9F8C9E60-18BC-4F15-851A-4540ACE45405}" dt="2023-02-11T05:36:31.475" v="851" actId="1076"/>
        <pc:sldMkLst>
          <pc:docMk/>
          <pc:sldMk cId="2949501336" sldId="271"/>
        </pc:sldMkLst>
        <pc:spChg chg="add mod">
          <ac:chgData name="Riddhesh Veling" userId="8d200e223842800f" providerId="LiveId" clId="{9F8C9E60-18BC-4F15-851A-4540ACE45405}" dt="2023-02-11T05:36:31.475" v="851" actId="1076"/>
          <ac:spMkLst>
            <pc:docMk/>
            <pc:sldMk cId="2949501336" sldId="271"/>
            <ac:spMk id="2" creationId="{5B6C76B8-7DCB-C5F8-F3AF-0E03523C2867}"/>
          </ac:spMkLst>
        </pc:spChg>
        <pc:spChg chg="mod">
          <ac:chgData name="Riddhesh Veling" userId="8d200e223842800f" providerId="LiveId" clId="{9F8C9E60-18BC-4F15-851A-4540ACE45405}" dt="2023-02-11T04:16:38.253" v="65" actId="20577"/>
          <ac:spMkLst>
            <pc:docMk/>
            <pc:sldMk cId="2949501336" sldId="271"/>
            <ac:spMk id="118" creationId="{00000000-0000-0000-0000-000000000000}"/>
          </ac:spMkLst>
        </pc:spChg>
      </pc:sldChg>
      <pc:sldChg chg="addSp modSp mod modAnim">
        <pc:chgData name="Riddhesh Veling" userId="8d200e223842800f" providerId="LiveId" clId="{9F8C9E60-18BC-4F15-851A-4540ACE45405}" dt="2023-02-28T05:02:37.655" v="1695" actId="20577"/>
        <pc:sldMkLst>
          <pc:docMk/>
          <pc:sldMk cId="4292561518" sldId="272"/>
        </pc:sldMkLst>
        <pc:spChg chg="add mod">
          <ac:chgData name="Riddhesh Veling" userId="8d200e223842800f" providerId="LiveId" clId="{9F8C9E60-18BC-4F15-851A-4540ACE45405}" dt="2023-02-28T05:02:37.655" v="1695" actId="20577"/>
          <ac:spMkLst>
            <pc:docMk/>
            <pc:sldMk cId="4292561518" sldId="272"/>
            <ac:spMk id="3" creationId="{2226B4C6-F73E-8EA5-72BF-51101FAE0843}"/>
          </ac:spMkLst>
        </pc:spChg>
        <pc:picChg chg="add mod">
          <ac:chgData name="Riddhesh Veling" userId="8d200e223842800f" providerId="LiveId" clId="{9F8C9E60-18BC-4F15-851A-4540ACE45405}" dt="2023-02-28T05:01:29.481" v="1571" actId="1076"/>
          <ac:picMkLst>
            <pc:docMk/>
            <pc:sldMk cId="4292561518" sldId="272"/>
            <ac:picMk id="2" creationId="{A1EA98D3-FAC9-585E-9B4E-7F783EAB93EF}"/>
          </ac:picMkLst>
        </pc:picChg>
      </pc:sldChg>
      <pc:sldChg chg="modSp mod">
        <pc:chgData name="Riddhesh Veling" userId="8d200e223842800f" providerId="LiveId" clId="{9F8C9E60-18BC-4F15-851A-4540ACE45405}" dt="2023-04-01T10:15:32.637" v="4495" actId="1076"/>
        <pc:sldMkLst>
          <pc:docMk/>
          <pc:sldMk cId="3921001382" sldId="273"/>
        </pc:sldMkLst>
        <pc:spChg chg="mod">
          <ac:chgData name="Riddhesh Veling" userId="8d200e223842800f" providerId="LiveId" clId="{9F8C9E60-18BC-4F15-851A-4540ACE45405}" dt="2023-04-01T10:15:32.637" v="4495" actId="1076"/>
          <ac:spMkLst>
            <pc:docMk/>
            <pc:sldMk cId="3921001382" sldId="273"/>
            <ac:spMk id="2" creationId="{AECB3ADD-77E3-69F1-233D-2E7DEA551BE6}"/>
          </ac:spMkLst>
        </pc:spChg>
      </pc:sldChg>
      <pc:sldChg chg="modSp mod">
        <pc:chgData name="Riddhesh Veling" userId="8d200e223842800f" providerId="LiveId" clId="{9F8C9E60-18BC-4F15-851A-4540ACE45405}" dt="2023-04-01T07:19:03.415" v="4254" actId="1076"/>
        <pc:sldMkLst>
          <pc:docMk/>
          <pc:sldMk cId="194415648" sldId="274"/>
        </pc:sldMkLst>
        <pc:spChg chg="mod">
          <ac:chgData name="Riddhesh Veling" userId="8d200e223842800f" providerId="LiveId" clId="{9F8C9E60-18BC-4F15-851A-4540ACE45405}" dt="2023-04-01T07:19:03.415" v="4254" actId="1076"/>
          <ac:spMkLst>
            <pc:docMk/>
            <pc:sldMk cId="194415648" sldId="274"/>
            <ac:spMk id="2" creationId="{9A91812E-0BB5-D4D2-39CF-15E504150534}"/>
          </ac:spMkLst>
        </pc:spChg>
      </pc:sldChg>
      <pc:sldChg chg="addSp modSp mod">
        <pc:chgData name="Riddhesh Veling" userId="8d200e223842800f" providerId="LiveId" clId="{9F8C9E60-18BC-4F15-851A-4540ACE45405}" dt="2023-04-01T07:18:45.190" v="4251" actId="255"/>
        <pc:sldMkLst>
          <pc:docMk/>
          <pc:sldMk cId="4271065046" sldId="275"/>
        </pc:sldMkLst>
        <pc:spChg chg="add mod">
          <ac:chgData name="Riddhesh Veling" userId="8d200e223842800f" providerId="LiveId" clId="{9F8C9E60-18BC-4F15-851A-4540ACE45405}" dt="2023-04-01T07:18:45.190" v="4251" actId="255"/>
          <ac:spMkLst>
            <pc:docMk/>
            <pc:sldMk cId="4271065046" sldId="275"/>
            <ac:spMk id="2" creationId="{250F1CF9-BC96-5016-CD32-2F8A2D8C1302}"/>
          </ac:spMkLst>
        </pc:spChg>
        <pc:spChg chg="mod">
          <ac:chgData name="Riddhesh Veling" userId="8d200e223842800f" providerId="LiveId" clId="{9F8C9E60-18BC-4F15-851A-4540ACE45405}" dt="2023-03-14T05:47:16.066" v="1712" actId="20577"/>
          <ac:spMkLst>
            <pc:docMk/>
            <pc:sldMk cId="4271065046" sldId="275"/>
            <ac:spMk id="133" creationId="{00000000-0000-0000-0000-000000000000}"/>
          </ac:spMkLst>
        </pc:spChg>
      </pc:sldChg>
      <pc:sldChg chg="modSp add mod ord">
        <pc:chgData name="Riddhesh Veling" userId="8d200e223842800f" providerId="LiveId" clId="{9F8C9E60-18BC-4F15-851A-4540ACE45405}" dt="2023-03-23T08:30:32.770" v="4193" actId="14100"/>
        <pc:sldMkLst>
          <pc:docMk/>
          <pc:sldMk cId="2731872973" sldId="276"/>
        </pc:sldMkLst>
        <pc:spChg chg="mod">
          <ac:chgData name="Riddhesh Veling" userId="8d200e223842800f" providerId="LiveId" clId="{9F8C9E60-18BC-4F15-851A-4540ACE45405}" dt="2023-03-23T08:30:32.770" v="4193" actId="14100"/>
          <ac:spMkLst>
            <pc:docMk/>
            <pc:sldMk cId="2731872973" sldId="276"/>
            <ac:spMk id="2" creationId="{AECB3ADD-77E3-69F1-233D-2E7DEA551BE6}"/>
          </ac:spMkLst>
        </pc:spChg>
        <pc:spChg chg="mod">
          <ac:chgData name="Riddhesh Veling" userId="8d200e223842800f" providerId="LiveId" clId="{9F8C9E60-18BC-4F15-851A-4540ACE45405}" dt="2023-02-11T03:47:29.969" v="41" actId="20577"/>
          <ac:spMkLst>
            <pc:docMk/>
            <pc:sldMk cId="2731872973" sldId="276"/>
            <ac:spMk id="123" creationId="{00000000-0000-0000-0000-000000000000}"/>
          </ac:spMkLst>
        </pc:spChg>
      </pc:sldChg>
      <pc:sldChg chg="addSp delSp modSp add mod">
        <pc:chgData name="Riddhesh Veling" userId="8d200e223842800f" providerId="LiveId" clId="{9F8C9E60-18BC-4F15-851A-4540ACE45405}" dt="2023-02-11T05:48:18.318" v="945" actId="21"/>
        <pc:sldMkLst>
          <pc:docMk/>
          <pc:sldMk cId="2055249890" sldId="277"/>
        </pc:sldMkLst>
        <pc:spChg chg="add mod">
          <ac:chgData name="Riddhesh Veling" userId="8d200e223842800f" providerId="LiveId" clId="{9F8C9E60-18BC-4F15-851A-4540ACE45405}" dt="2023-02-11T05:45:40.109" v="904"/>
          <ac:spMkLst>
            <pc:docMk/>
            <pc:sldMk cId="2055249890" sldId="277"/>
            <ac:spMk id="6" creationId="{B344BF14-50D0-0753-A677-7938C8E42FDC}"/>
          </ac:spMkLst>
        </pc:spChg>
        <pc:spChg chg="add mod">
          <ac:chgData name="Riddhesh Veling" userId="8d200e223842800f" providerId="LiveId" clId="{9F8C9E60-18BC-4F15-851A-4540ACE45405}" dt="2023-02-11T05:46:26.579" v="930" actId="20577"/>
          <ac:spMkLst>
            <pc:docMk/>
            <pc:sldMk cId="2055249890" sldId="277"/>
            <ac:spMk id="9" creationId="{755A1112-4B38-7D20-7883-43BA7048B4C3}"/>
          </ac:spMkLst>
        </pc:spChg>
        <pc:picChg chg="add mod">
          <ac:chgData name="Riddhesh Veling" userId="8d200e223842800f" providerId="LiveId" clId="{9F8C9E60-18BC-4F15-851A-4540ACE45405}" dt="2023-02-11T05:44:48.933" v="872" actId="1076"/>
          <ac:picMkLst>
            <pc:docMk/>
            <pc:sldMk cId="2055249890" sldId="277"/>
            <ac:picMk id="3" creationId="{115F984A-62C8-7592-D4E0-450CD2B5860B}"/>
          </ac:picMkLst>
        </pc:picChg>
        <pc:picChg chg="add mod">
          <ac:chgData name="Riddhesh Veling" userId="8d200e223842800f" providerId="LiveId" clId="{9F8C9E60-18BC-4F15-851A-4540ACE45405}" dt="2023-02-11T05:44:52.833" v="873" actId="1076"/>
          <ac:picMkLst>
            <pc:docMk/>
            <pc:sldMk cId="2055249890" sldId="277"/>
            <ac:picMk id="5" creationId="{097E7819-7D21-7D15-0925-C5FCD00E3BFE}"/>
          </ac:picMkLst>
        </pc:picChg>
        <pc:picChg chg="add del">
          <ac:chgData name="Riddhesh Veling" userId="8d200e223842800f" providerId="LiveId" clId="{9F8C9E60-18BC-4F15-851A-4540ACE45405}" dt="2023-02-11T05:45:50.138" v="906" actId="22"/>
          <ac:picMkLst>
            <pc:docMk/>
            <pc:sldMk cId="2055249890" sldId="277"/>
            <ac:picMk id="8" creationId="{7529F4B0-8745-25CE-DAEF-4C6295AE9262}"/>
          </ac:picMkLst>
        </pc:picChg>
        <pc:picChg chg="add del mod">
          <ac:chgData name="Riddhesh Veling" userId="8d200e223842800f" providerId="LiveId" clId="{9F8C9E60-18BC-4F15-851A-4540ACE45405}" dt="2023-02-11T05:48:18.318" v="945" actId="21"/>
          <ac:picMkLst>
            <pc:docMk/>
            <pc:sldMk cId="2055249890" sldId="277"/>
            <ac:picMk id="11" creationId="{5D91D77F-E60A-2550-F7E9-E9D5F1DC8F69}"/>
          </ac:picMkLst>
        </pc:picChg>
      </pc:sldChg>
      <pc:sldChg chg="addSp delSp modSp add mod">
        <pc:chgData name="Riddhesh Veling" userId="8d200e223842800f" providerId="LiveId" clId="{9F8C9E60-18BC-4F15-851A-4540ACE45405}" dt="2023-02-11T05:51:26.489" v="993" actId="1076"/>
        <pc:sldMkLst>
          <pc:docMk/>
          <pc:sldMk cId="3747578297" sldId="278"/>
        </pc:sldMkLst>
        <pc:spChg chg="add mod">
          <ac:chgData name="Riddhesh Veling" userId="8d200e223842800f" providerId="LiveId" clId="{9F8C9E60-18BC-4F15-851A-4540ACE45405}" dt="2023-02-11T05:51:26.489" v="993" actId="1076"/>
          <ac:spMkLst>
            <pc:docMk/>
            <pc:sldMk cId="3747578297" sldId="278"/>
            <ac:spMk id="7" creationId="{034E88C9-0AB6-DDF4-E9B0-4069517180EF}"/>
          </ac:spMkLst>
        </pc:spChg>
        <pc:spChg chg="add mod">
          <ac:chgData name="Riddhesh Veling" userId="8d200e223842800f" providerId="LiveId" clId="{9F8C9E60-18BC-4F15-851A-4540ACE45405}" dt="2023-02-11T05:51:05.628" v="991" actId="20577"/>
          <ac:spMkLst>
            <pc:docMk/>
            <pc:sldMk cId="3747578297" sldId="278"/>
            <ac:spMk id="8" creationId="{721C6E94-9029-C5C0-1BB2-0B8ED2A1E02A}"/>
          </ac:spMkLst>
        </pc:spChg>
        <pc:picChg chg="add del mod">
          <ac:chgData name="Riddhesh Veling" userId="8d200e223842800f" providerId="LiveId" clId="{9F8C9E60-18BC-4F15-851A-4540ACE45405}" dt="2023-02-11T05:47:53.237" v="938" actId="478"/>
          <ac:picMkLst>
            <pc:docMk/>
            <pc:sldMk cId="3747578297" sldId="278"/>
            <ac:picMk id="3" creationId="{CDE8F4A8-E924-2683-9635-029FE83AB1A3}"/>
          </ac:picMkLst>
        </pc:picChg>
        <pc:picChg chg="add mod">
          <ac:chgData name="Riddhesh Veling" userId="8d200e223842800f" providerId="LiveId" clId="{9F8C9E60-18BC-4F15-851A-4540ACE45405}" dt="2023-02-11T05:51:20.129" v="992" actId="1076"/>
          <ac:picMkLst>
            <pc:docMk/>
            <pc:sldMk cId="3747578297" sldId="278"/>
            <ac:picMk id="4" creationId="{DC601C04-6496-A2AA-2643-75E6E7E53187}"/>
          </ac:picMkLst>
        </pc:picChg>
        <pc:picChg chg="add mod">
          <ac:chgData name="Riddhesh Veling" userId="8d200e223842800f" providerId="LiveId" clId="{9F8C9E60-18BC-4F15-851A-4540ACE45405}" dt="2023-02-11T05:49:46.820" v="959" actId="208"/>
          <ac:picMkLst>
            <pc:docMk/>
            <pc:sldMk cId="3747578297" sldId="278"/>
            <ac:picMk id="6" creationId="{229067ED-3FA5-7D71-1FF7-86D495438BC8}"/>
          </ac:picMkLst>
        </pc:picChg>
      </pc:sldChg>
      <pc:sldChg chg="addSp modSp add mod">
        <pc:chgData name="Riddhesh Veling" userId="8d200e223842800f" providerId="LiveId" clId="{9F8C9E60-18BC-4F15-851A-4540ACE45405}" dt="2023-02-28T05:00:31.079" v="1568" actId="20577"/>
        <pc:sldMkLst>
          <pc:docMk/>
          <pc:sldMk cId="392851604" sldId="279"/>
        </pc:sldMkLst>
        <pc:spChg chg="add mod">
          <ac:chgData name="Riddhesh Veling" userId="8d200e223842800f" providerId="LiveId" clId="{9F8C9E60-18BC-4F15-851A-4540ACE45405}" dt="2023-02-28T05:00:31.079" v="1568" actId="20577"/>
          <ac:spMkLst>
            <pc:docMk/>
            <pc:sldMk cId="392851604" sldId="279"/>
            <ac:spMk id="4" creationId="{03CD663C-C21E-B89F-51C8-623ED87BED98}"/>
          </ac:spMkLst>
        </pc:spChg>
        <pc:picChg chg="add mod">
          <ac:chgData name="Riddhesh Veling" userId="8d200e223842800f" providerId="LiveId" clId="{9F8C9E60-18BC-4F15-851A-4540ACE45405}" dt="2023-02-28T04:58:57.450" v="1514" actId="1076"/>
          <ac:picMkLst>
            <pc:docMk/>
            <pc:sldMk cId="392851604" sldId="279"/>
            <ac:picMk id="3" creationId="{6F8DFA6E-469F-0C83-9A69-6CDDCF7BFC9E}"/>
          </ac:picMkLst>
        </pc:picChg>
      </pc:sldChg>
      <pc:sldChg chg="addSp modSp mod">
        <pc:chgData name="Riddhesh Veling" userId="8d200e223842800f" providerId="LiveId" clId="{9F8C9E60-18BC-4F15-851A-4540ACE45405}" dt="2023-02-28T05:00:05.052" v="1563" actId="13926"/>
        <pc:sldMkLst>
          <pc:docMk/>
          <pc:sldMk cId="2652665744" sldId="280"/>
        </pc:sldMkLst>
        <pc:spChg chg="add mod">
          <ac:chgData name="Riddhesh Veling" userId="8d200e223842800f" providerId="LiveId" clId="{9F8C9E60-18BC-4F15-851A-4540ACE45405}" dt="2023-02-28T05:00:05.052" v="1563" actId="13926"/>
          <ac:spMkLst>
            <pc:docMk/>
            <pc:sldMk cId="2652665744" sldId="280"/>
            <ac:spMk id="4" creationId="{41DFA5B1-C906-18E2-9291-D5773D955A5D}"/>
          </ac:spMkLst>
        </pc:spChg>
        <pc:picChg chg="add mod">
          <ac:chgData name="Riddhesh Veling" userId="8d200e223842800f" providerId="LiveId" clId="{9F8C9E60-18BC-4F15-851A-4540ACE45405}" dt="2023-02-28T04:59:02.901" v="1515" actId="1076"/>
          <ac:picMkLst>
            <pc:docMk/>
            <pc:sldMk cId="2652665744" sldId="280"/>
            <ac:picMk id="3" creationId="{44BF08CE-44DB-D98B-BCA5-358A9D501B58}"/>
          </ac:picMkLst>
        </pc:picChg>
      </pc:sldChg>
      <pc:sldChg chg="new del">
        <pc:chgData name="Riddhesh Veling" userId="8d200e223842800f" providerId="LiveId" clId="{9F8C9E60-18BC-4F15-851A-4540ACE45405}" dt="2023-03-14T05:47:34.042" v="1714" actId="2696"/>
        <pc:sldMkLst>
          <pc:docMk/>
          <pc:sldMk cId="993577863" sldId="281"/>
        </pc:sldMkLst>
      </pc:sldChg>
      <pc:sldChg chg="addSp delSp modSp add mod">
        <pc:chgData name="Riddhesh Veling" userId="8d200e223842800f" providerId="LiveId" clId="{9F8C9E60-18BC-4F15-851A-4540ACE45405}" dt="2023-03-16T08:01:22.572" v="2297" actId="1076"/>
        <pc:sldMkLst>
          <pc:docMk/>
          <pc:sldMk cId="1902422304" sldId="281"/>
        </pc:sldMkLst>
        <pc:spChg chg="add del">
          <ac:chgData name="Riddhesh Veling" userId="8d200e223842800f" providerId="LiveId" clId="{9F8C9E60-18BC-4F15-851A-4540ACE45405}" dt="2023-03-14T06:06:51.915" v="1755" actId="22"/>
          <ac:spMkLst>
            <pc:docMk/>
            <pc:sldMk cId="1902422304" sldId="281"/>
            <ac:spMk id="3" creationId="{B3C85BE5-AD4F-19E4-8498-8D0BAF3414F6}"/>
          </ac:spMkLst>
        </pc:spChg>
        <pc:spChg chg="add del mod">
          <ac:chgData name="Riddhesh Veling" userId="8d200e223842800f" providerId="LiveId" clId="{9F8C9E60-18BC-4F15-851A-4540ACE45405}" dt="2023-03-14T06:07:29.742" v="1761" actId="22"/>
          <ac:spMkLst>
            <pc:docMk/>
            <pc:sldMk cId="1902422304" sldId="281"/>
            <ac:spMk id="5" creationId="{3EFEE21B-41F4-E7A6-3E36-4F46F7E1AC85}"/>
          </ac:spMkLst>
        </pc:spChg>
        <pc:spChg chg="add mod">
          <ac:chgData name="Riddhesh Veling" userId="8d200e223842800f" providerId="LiveId" clId="{9F8C9E60-18BC-4F15-851A-4540ACE45405}" dt="2023-03-14T06:33:53.242" v="2037" actId="207"/>
          <ac:spMkLst>
            <pc:docMk/>
            <pc:sldMk cId="1902422304" sldId="281"/>
            <ac:spMk id="6" creationId="{F19EA3B5-899C-BA9D-8665-B7CEF039F4C7}"/>
          </ac:spMkLst>
        </pc:spChg>
        <pc:spChg chg="add del">
          <ac:chgData name="Riddhesh Veling" userId="8d200e223842800f" providerId="LiveId" clId="{9F8C9E60-18BC-4F15-851A-4540ACE45405}" dt="2023-03-14T06:08:58.686" v="1767" actId="478"/>
          <ac:spMkLst>
            <pc:docMk/>
            <pc:sldMk cId="1902422304" sldId="281"/>
            <ac:spMk id="7" creationId="{A85A41AD-E13E-6653-7CB3-33B18B870189}"/>
          </ac:spMkLst>
        </pc:spChg>
        <pc:spChg chg="add mod">
          <ac:chgData name="Riddhesh Veling" userId="8d200e223842800f" providerId="LiveId" clId="{9F8C9E60-18BC-4F15-851A-4540ACE45405}" dt="2023-03-14T06:20:07.199" v="1851" actId="14100"/>
          <ac:spMkLst>
            <pc:docMk/>
            <pc:sldMk cId="1902422304" sldId="281"/>
            <ac:spMk id="8" creationId="{27C0FD2B-19C1-14B4-2FFE-F1EE3C903534}"/>
          </ac:spMkLst>
        </pc:spChg>
        <pc:spChg chg="add mod">
          <ac:chgData name="Riddhesh Veling" userId="8d200e223842800f" providerId="LiveId" clId="{9F8C9E60-18BC-4F15-851A-4540ACE45405}" dt="2023-03-14T06:20:53.491" v="1864" actId="20577"/>
          <ac:spMkLst>
            <pc:docMk/>
            <pc:sldMk cId="1902422304" sldId="281"/>
            <ac:spMk id="9" creationId="{98CECF56-2D7F-6DD8-48DE-3EFA09708B98}"/>
          </ac:spMkLst>
        </pc:spChg>
        <pc:spChg chg="add mod">
          <ac:chgData name="Riddhesh Veling" userId="8d200e223842800f" providerId="LiveId" clId="{9F8C9E60-18BC-4F15-851A-4540ACE45405}" dt="2023-03-14T06:20:20.864" v="1852" actId="1076"/>
          <ac:spMkLst>
            <pc:docMk/>
            <pc:sldMk cId="1902422304" sldId="281"/>
            <ac:spMk id="10" creationId="{F1D8FCF0-EFFA-4D51-D39F-E6E1C803500C}"/>
          </ac:spMkLst>
        </pc:spChg>
        <pc:spChg chg="add mod">
          <ac:chgData name="Riddhesh Veling" userId="8d200e223842800f" providerId="LiveId" clId="{9F8C9E60-18BC-4F15-851A-4540ACE45405}" dt="2023-03-14T06:27:12.183" v="1974" actId="1076"/>
          <ac:spMkLst>
            <pc:docMk/>
            <pc:sldMk cId="1902422304" sldId="281"/>
            <ac:spMk id="11" creationId="{B0399C3F-F2E0-FA48-A603-BB3FD78EF558}"/>
          </ac:spMkLst>
        </pc:spChg>
        <pc:spChg chg="add mod">
          <ac:chgData name="Riddhesh Veling" userId="8d200e223842800f" providerId="LiveId" clId="{9F8C9E60-18BC-4F15-851A-4540ACE45405}" dt="2023-03-14T06:30:01.451" v="2031" actId="20577"/>
          <ac:spMkLst>
            <pc:docMk/>
            <pc:sldMk cId="1902422304" sldId="281"/>
            <ac:spMk id="12" creationId="{90F56D5B-2065-8AAF-B47F-55A61848E5F6}"/>
          </ac:spMkLst>
        </pc:spChg>
        <pc:spChg chg="add mod">
          <ac:chgData name="Riddhesh Veling" userId="8d200e223842800f" providerId="LiveId" clId="{9F8C9E60-18BC-4F15-851A-4540ACE45405}" dt="2023-03-14T06:19:47.637" v="1848" actId="1076"/>
          <ac:spMkLst>
            <pc:docMk/>
            <pc:sldMk cId="1902422304" sldId="281"/>
            <ac:spMk id="18" creationId="{3A8E69CC-E8CC-BF5F-69E1-C3F2D30D6E75}"/>
          </ac:spMkLst>
        </pc:spChg>
        <pc:spChg chg="add mod">
          <ac:chgData name="Riddhesh Veling" userId="8d200e223842800f" providerId="LiveId" clId="{9F8C9E60-18BC-4F15-851A-4540ACE45405}" dt="2023-03-14T06:18:59.741" v="1840" actId="1076"/>
          <ac:spMkLst>
            <pc:docMk/>
            <pc:sldMk cId="1902422304" sldId="281"/>
            <ac:spMk id="19" creationId="{F633ED07-6BF3-A3AF-0CB9-8CE04D46F86F}"/>
          </ac:spMkLst>
        </pc:spChg>
        <pc:spChg chg="add del mod">
          <ac:chgData name="Riddhesh Veling" userId="8d200e223842800f" providerId="LiveId" clId="{9F8C9E60-18BC-4F15-851A-4540ACE45405}" dt="2023-03-14T06:18:13.375" v="1824"/>
          <ac:spMkLst>
            <pc:docMk/>
            <pc:sldMk cId="1902422304" sldId="281"/>
            <ac:spMk id="20" creationId="{65E3FB61-DB9A-4237-2BCC-E14C26CDAC1C}"/>
          </ac:spMkLst>
        </pc:spChg>
        <pc:spChg chg="add mod">
          <ac:chgData name="Riddhesh Veling" userId="8d200e223842800f" providerId="LiveId" clId="{9F8C9E60-18BC-4F15-851A-4540ACE45405}" dt="2023-03-14T06:18:40.968" v="1838" actId="1076"/>
          <ac:spMkLst>
            <pc:docMk/>
            <pc:sldMk cId="1902422304" sldId="281"/>
            <ac:spMk id="21" creationId="{E774053E-EFA9-8FD7-DC38-02227DCF9A37}"/>
          </ac:spMkLst>
        </pc:spChg>
        <pc:spChg chg="add mod">
          <ac:chgData name="Riddhesh Veling" userId="8d200e223842800f" providerId="LiveId" clId="{9F8C9E60-18BC-4F15-851A-4540ACE45405}" dt="2023-03-14T06:22:10.899" v="1880" actId="1076"/>
          <ac:spMkLst>
            <pc:docMk/>
            <pc:sldMk cId="1902422304" sldId="281"/>
            <ac:spMk id="23" creationId="{DEAE3BD0-FD5F-D604-000F-94CDBDFCD67C}"/>
          </ac:spMkLst>
        </pc:spChg>
        <pc:spChg chg="add del mod">
          <ac:chgData name="Riddhesh Veling" userId="8d200e223842800f" providerId="LiveId" clId="{9F8C9E60-18BC-4F15-851A-4540ACE45405}" dt="2023-03-14T06:21:20.757" v="1870"/>
          <ac:spMkLst>
            <pc:docMk/>
            <pc:sldMk cId="1902422304" sldId="281"/>
            <ac:spMk id="24" creationId="{9318CFD1-607E-1889-2B64-A97A7BA80443}"/>
          </ac:spMkLst>
        </pc:spChg>
        <pc:spChg chg="add mod">
          <ac:chgData name="Riddhesh Veling" userId="8d200e223842800f" providerId="LiveId" clId="{9F8C9E60-18BC-4F15-851A-4540ACE45405}" dt="2023-03-14T06:22:06.119" v="1879" actId="1076"/>
          <ac:spMkLst>
            <pc:docMk/>
            <pc:sldMk cId="1902422304" sldId="281"/>
            <ac:spMk id="26" creationId="{CD20947D-6DD8-72D3-F87E-E550E812561A}"/>
          </ac:spMkLst>
        </pc:spChg>
        <pc:spChg chg="add mod">
          <ac:chgData name="Riddhesh Veling" userId="8d200e223842800f" providerId="LiveId" clId="{9F8C9E60-18BC-4F15-851A-4540ACE45405}" dt="2023-03-14T06:25:38.382" v="1962" actId="1076"/>
          <ac:spMkLst>
            <pc:docMk/>
            <pc:sldMk cId="1902422304" sldId="281"/>
            <ac:spMk id="27" creationId="{7666E786-4E73-8447-26EC-2BE5216DCBCB}"/>
          </ac:spMkLst>
        </pc:spChg>
        <pc:spChg chg="add del mod">
          <ac:chgData name="Riddhesh Veling" userId="8d200e223842800f" providerId="LiveId" clId="{9F8C9E60-18BC-4F15-851A-4540ACE45405}" dt="2023-03-14T06:27:20.652" v="1976"/>
          <ac:spMkLst>
            <pc:docMk/>
            <pc:sldMk cId="1902422304" sldId="281"/>
            <ac:spMk id="28" creationId="{3441BEBE-E4B2-A761-2C09-85D3F8AD8223}"/>
          </ac:spMkLst>
        </pc:spChg>
        <pc:spChg chg="add del mod">
          <ac:chgData name="Riddhesh Veling" userId="8d200e223842800f" providerId="LiveId" clId="{9F8C9E60-18BC-4F15-851A-4540ACE45405}" dt="2023-03-14T06:27:28.092" v="1979"/>
          <ac:spMkLst>
            <pc:docMk/>
            <pc:sldMk cId="1902422304" sldId="281"/>
            <ac:spMk id="29" creationId="{CAD5991F-2700-6406-C8A2-BC1079C39FBD}"/>
          </ac:spMkLst>
        </pc:spChg>
        <pc:spChg chg="add mod">
          <ac:chgData name="Riddhesh Veling" userId="8d200e223842800f" providerId="LiveId" clId="{9F8C9E60-18BC-4F15-851A-4540ACE45405}" dt="2023-03-14T06:28:04.711" v="2014" actId="20577"/>
          <ac:spMkLst>
            <pc:docMk/>
            <pc:sldMk cId="1902422304" sldId="281"/>
            <ac:spMk id="30" creationId="{4ABEAA63-5D5A-ED26-F392-5FADD207F22E}"/>
          </ac:spMkLst>
        </pc:spChg>
        <pc:spChg chg="add mod ord">
          <ac:chgData name="Riddhesh Veling" userId="8d200e223842800f" providerId="LiveId" clId="{9F8C9E60-18BC-4F15-851A-4540ACE45405}" dt="2023-03-14T06:31:15.167" v="2034" actId="207"/>
          <ac:spMkLst>
            <pc:docMk/>
            <pc:sldMk cId="1902422304" sldId="281"/>
            <ac:spMk id="31" creationId="{0A87C7D7-905E-09A3-EF10-E58ADA41125B}"/>
          </ac:spMkLst>
        </pc:spChg>
        <pc:spChg chg="add mod">
          <ac:chgData name="Riddhesh Veling" userId="8d200e223842800f" providerId="LiveId" clId="{9F8C9E60-18BC-4F15-851A-4540ACE45405}" dt="2023-03-14T06:35:44.314" v="2055" actId="1076"/>
          <ac:spMkLst>
            <pc:docMk/>
            <pc:sldMk cId="1902422304" sldId="281"/>
            <ac:spMk id="32" creationId="{2BAD5CD3-6BB8-BD28-E911-0743E4E687A9}"/>
          </ac:spMkLst>
        </pc:spChg>
        <pc:spChg chg="add mod">
          <ac:chgData name="Riddhesh Veling" userId="8d200e223842800f" providerId="LiveId" clId="{9F8C9E60-18BC-4F15-851A-4540ACE45405}" dt="2023-03-16T08:01:22.572" v="2297" actId="1076"/>
          <ac:spMkLst>
            <pc:docMk/>
            <pc:sldMk cId="1902422304" sldId="281"/>
            <ac:spMk id="34" creationId="{988624F4-F792-6ABA-0C7D-64A1E94036B6}"/>
          </ac:spMkLst>
        </pc:spChg>
        <pc:spChg chg="mod">
          <ac:chgData name="Riddhesh Veling" userId="8d200e223842800f" providerId="LiveId" clId="{9F8C9E60-18BC-4F15-851A-4540ACE45405}" dt="2023-03-14T05:47:54.771" v="1731" actId="20577"/>
          <ac:spMkLst>
            <pc:docMk/>
            <pc:sldMk cId="1902422304" sldId="281"/>
            <ac:spMk id="133" creationId="{00000000-0000-0000-0000-000000000000}"/>
          </ac:spMkLst>
        </pc:spChg>
        <pc:cxnChg chg="add del mod">
          <ac:chgData name="Riddhesh Veling" userId="8d200e223842800f" providerId="LiveId" clId="{9F8C9E60-18BC-4F15-851A-4540ACE45405}" dt="2023-03-14T06:13:37.009" v="1792" actId="11529"/>
          <ac:cxnSpMkLst>
            <pc:docMk/>
            <pc:sldMk cId="1902422304" sldId="281"/>
            <ac:cxnSpMk id="14" creationId="{3DC88796-39E7-55FF-4F06-4FD06200F837}"/>
          </ac:cxnSpMkLst>
        </pc:cxnChg>
        <pc:cxnChg chg="add mod">
          <ac:chgData name="Riddhesh Veling" userId="8d200e223842800f" providerId="LiveId" clId="{9F8C9E60-18BC-4F15-851A-4540ACE45405}" dt="2023-03-14T06:33:15.401" v="2035" actId="208"/>
          <ac:cxnSpMkLst>
            <pc:docMk/>
            <pc:sldMk cId="1902422304" sldId="281"/>
            <ac:cxnSpMk id="16" creationId="{FB5CC0E0-4ABF-687F-2054-680F8A44619E}"/>
          </ac:cxnSpMkLst>
        </pc:cxnChg>
        <pc:cxnChg chg="add mod">
          <ac:chgData name="Riddhesh Veling" userId="8d200e223842800f" providerId="LiveId" clId="{9F8C9E60-18BC-4F15-851A-4540ACE45405}" dt="2023-03-14T06:33:23.363" v="2036" actId="208"/>
          <ac:cxnSpMkLst>
            <pc:docMk/>
            <pc:sldMk cId="1902422304" sldId="281"/>
            <ac:cxnSpMk id="17" creationId="{16CE0F05-5F9C-362C-8E4F-7066C03E0EB6}"/>
          </ac:cxnSpMkLst>
        </pc:cxnChg>
      </pc:sldChg>
      <pc:sldChg chg="addSp delSp modSp add mod ord">
        <pc:chgData name="Riddhesh Veling" userId="8d200e223842800f" providerId="LiveId" clId="{9F8C9E60-18BC-4F15-851A-4540ACE45405}" dt="2023-03-16T08:51:09.649" v="2660"/>
        <pc:sldMkLst>
          <pc:docMk/>
          <pc:sldMk cId="2056869523" sldId="282"/>
        </pc:sldMkLst>
        <pc:spChg chg="mod">
          <ac:chgData name="Riddhesh Veling" userId="8d200e223842800f" providerId="LiveId" clId="{9F8C9E60-18BC-4F15-851A-4540ACE45405}" dt="2023-03-16T08:49:53.156" v="2649" actId="20577"/>
          <ac:spMkLst>
            <pc:docMk/>
            <pc:sldMk cId="2056869523" sldId="282"/>
            <ac:spMk id="133" creationId="{00000000-0000-0000-0000-000000000000}"/>
          </ac:spMkLst>
        </pc:spChg>
        <pc:picChg chg="add del mod">
          <ac:chgData name="Riddhesh Veling" userId="8d200e223842800f" providerId="LiveId" clId="{9F8C9E60-18BC-4F15-851A-4540ACE45405}" dt="2023-03-16T07:42:59.226" v="2070" actId="478"/>
          <ac:picMkLst>
            <pc:docMk/>
            <pc:sldMk cId="2056869523" sldId="282"/>
            <ac:picMk id="2" creationId="{844EBCA9-14D0-1E5A-14A9-7BEDE66EA52C}"/>
          </ac:picMkLst>
        </pc:picChg>
        <pc:picChg chg="add del mod">
          <ac:chgData name="Riddhesh Veling" userId="8d200e223842800f" providerId="LiveId" clId="{9F8C9E60-18BC-4F15-851A-4540ACE45405}" dt="2023-03-16T08:49:56.522" v="2650" actId="478"/>
          <ac:picMkLst>
            <pc:docMk/>
            <pc:sldMk cId="2056869523" sldId="282"/>
            <ac:picMk id="4" creationId="{5CE4EB4F-56F4-7E4E-C96D-A5C2D4C2CFCC}"/>
          </ac:picMkLst>
        </pc:picChg>
        <pc:picChg chg="add del mod">
          <ac:chgData name="Riddhesh Veling" userId="8d200e223842800f" providerId="LiveId" clId="{9F8C9E60-18BC-4F15-851A-4540ACE45405}" dt="2023-03-16T08:51:09.081" v="2659" actId="478"/>
          <ac:picMkLst>
            <pc:docMk/>
            <pc:sldMk cId="2056869523" sldId="282"/>
            <ac:picMk id="5" creationId="{8E2E551B-D2A9-435E-6C97-E89A5391F531}"/>
          </ac:picMkLst>
        </pc:picChg>
        <pc:picChg chg="add mod">
          <ac:chgData name="Riddhesh Veling" userId="8d200e223842800f" providerId="LiveId" clId="{9F8C9E60-18BC-4F15-851A-4540ACE45405}" dt="2023-03-16T08:51:09.649" v="2660"/>
          <ac:picMkLst>
            <pc:docMk/>
            <pc:sldMk cId="2056869523" sldId="282"/>
            <ac:picMk id="6" creationId="{D6626787-2420-3A39-200E-B9136235FDE2}"/>
          </ac:picMkLst>
        </pc:picChg>
      </pc:sldChg>
      <pc:sldChg chg="modSp add mod ord">
        <pc:chgData name="Riddhesh Veling" userId="8d200e223842800f" providerId="LiveId" clId="{9F8C9E60-18BC-4F15-851A-4540ACE45405}" dt="2023-03-16T08:05:58.394" v="2450" actId="20577"/>
        <pc:sldMkLst>
          <pc:docMk/>
          <pc:sldMk cId="3800951402" sldId="283"/>
        </pc:sldMkLst>
        <pc:spChg chg="mod">
          <ac:chgData name="Riddhesh Veling" userId="8d200e223842800f" providerId="LiveId" clId="{9F8C9E60-18BC-4F15-851A-4540ACE45405}" dt="2023-03-16T08:05:58.394" v="2450" actId="20577"/>
          <ac:spMkLst>
            <pc:docMk/>
            <pc:sldMk cId="3800951402" sldId="283"/>
            <ac:spMk id="2" creationId="{93EAED87-68CF-FF43-58D7-E7947C64E89F}"/>
          </ac:spMkLst>
        </pc:spChg>
      </pc:sldChg>
      <pc:sldChg chg="addSp delSp modSp add mod">
        <pc:chgData name="Riddhesh Veling" userId="8d200e223842800f" providerId="LiveId" clId="{9F8C9E60-18BC-4F15-851A-4540ACE45405}" dt="2023-03-16T08:21:08.499" v="2591" actId="20577"/>
        <pc:sldMkLst>
          <pc:docMk/>
          <pc:sldMk cId="3349468949" sldId="284"/>
        </pc:sldMkLst>
        <pc:spChg chg="add del mod">
          <ac:chgData name="Riddhesh Veling" userId="8d200e223842800f" providerId="LiveId" clId="{9F8C9E60-18BC-4F15-851A-4540ACE45405}" dt="2023-03-16T08:21:08.499" v="2591" actId="20577"/>
          <ac:spMkLst>
            <pc:docMk/>
            <pc:sldMk cId="3349468949" sldId="284"/>
            <ac:spMk id="2" creationId="{93EAED87-68CF-FF43-58D7-E7947C64E89F}"/>
          </ac:spMkLst>
        </pc:spChg>
        <pc:picChg chg="add mod ord">
          <ac:chgData name="Riddhesh Veling" userId="8d200e223842800f" providerId="LiveId" clId="{9F8C9E60-18BC-4F15-851A-4540ACE45405}" dt="2023-03-16T08:21:05.633" v="2590" actId="167"/>
          <ac:picMkLst>
            <pc:docMk/>
            <pc:sldMk cId="3349468949" sldId="284"/>
            <ac:picMk id="3" creationId="{26857677-51BA-1BDA-E305-BBFBD8074EF4}"/>
          </ac:picMkLst>
        </pc:picChg>
      </pc:sldChg>
      <pc:sldChg chg="addSp delSp modSp add mod">
        <pc:chgData name="Riddhesh Veling" userId="8d200e223842800f" providerId="LiveId" clId="{9F8C9E60-18BC-4F15-851A-4540ACE45405}" dt="2023-03-16T08:21:15.652" v="2593" actId="20577"/>
        <pc:sldMkLst>
          <pc:docMk/>
          <pc:sldMk cId="3353376417" sldId="285"/>
        </pc:sldMkLst>
        <pc:spChg chg="mod">
          <ac:chgData name="Riddhesh Veling" userId="8d200e223842800f" providerId="LiveId" clId="{9F8C9E60-18BC-4F15-851A-4540ACE45405}" dt="2023-03-16T08:21:15.652" v="2593" actId="20577"/>
          <ac:spMkLst>
            <pc:docMk/>
            <pc:sldMk cId="3353376417" sldId="285"/>
            <ac:spMk id="2" creationId="{93EAED87-68CF-FF43-58D7-E7947C64E89F}"/>
          </ac:spMkLst>
        </pc:spChg>
        <pc:picChg chg="del">
          <ac:chgData name="Riddhesh Veling" userId="8d200e223842800f" providerId="LiveId" clId="{9F8C9E60-18BC-4F15-851A-4540ACE45405}" dt="2023-03-16T08:10:21.056" v="2463" actId="478"/>
          <ac:picMkLst>
            <pc:docMk/>
            <pc:sldMk cId="3353376417" sldId="285"/>
            <ac:picMk id="3" creationId="{26857677-51BA-1BDA-E305-BBFBD8074EF4}"/>
          </ac:picMkLst>
        </pc:picChg>
        <pc:picChg chg="add mod ord modCrop">
          <ac:chgData name="Riddhesh Veling" userId="8d200e223842800f" providerId="LiveId" clId="{9F8C9E60-18BC-4F15-851A-4540ACE45405}" dt="2023-03-16T08:20:09.352" v="2535" actId="166"/>
          <ac:picMkLst>
            <pc:docMk/>
            <pc:sldMk cId="3353376417" sldId="285"/>
            <ac:picMk id="4" creationId="{A50E2BE4-BA82-06BE-98D0-CDD0BE6C45EC}"/>
          </ac:picMkLst>
        </pc:picChg>
        <pc:picChg chg="add del mod">
          <ac:chgData name="Riddhesh Veling" userId="8d200e223842800f" providerId="LiveId" clId="{9F8C9E60-18BC-4F15-851A-4540ACE45405}" dt="2023-03-16T08:19:47.468" v="2530" actId="478"/>
          <ac:picMkLst>
            <pc:docMk/>
            <pc:sldMk cId="3353376417" sldId="285"/>
            <ac:picMk id="6" creationId="{64CB392F-7ECE-0FF1-DA88-1109F6279B59}"/>
          </ac:picMkLst>
        </pc:picChg>
        <pc:picChg chg="add mod ord">
          <ac:chgData name="Riddhesh Veling" userId="8d200e223842800f" providerId="LiveId" clId="{9F8C9E60-18BC-4F15-851A-4540ACE45405}" dt="2023-03-16T08:20:13.458" v="2536" actId="1076"/>
          <ac:picMkLst>
            <pc:docMk/>
            <pc:sldMk cId="3353376417" sldId="285"/>
            <ac:picMk id="8" creationId="{28D42C4A-ED2E-161F-3DB1-F1B56A87F0B5}"/>
          </ac:picMkLst>
        </pc:picChg>
      </pc:sldChg>
      <pc:sldChg chg="addSp delSp modSp add mod">
        <pc:chgData name="Riddhesh Veling" userId="8d200e223842800f" providerId="LiveId" clId="{9F8C9E60-18BC-4F15-851A-4540ACE45405}" dt="2023-03-16T08:29:53.855" v="2611" actId="1076"/>
        <pc:sldMkLst>
          <pc:docMk/>
          <pc:sldMk cId="3358792220" sldId="286"/>
        </pc:sldMkLst>
        <pc:spChg chg="mod">
          <ac:chgData name="Riddhesh Veling" userId="8d200e223842800f" providerId="LiveId" clId="{9F8C9E60-18BC-4F15-851A-4540ACE45405}" dt="2023-03-16T08:20:58.453" v="2589" actId="20577"/>
          <ac:spMkLst>
            <pc:docMk/>
            <pc:sldMk cId="3358792220" sldId="286"/>
            <ac:spMk id="2" creationId="{93EAED87-68CF-FF43-58D7-E7947C64E89F}"/>
          </ac:spMkLst>
        </pc:spChg>
        <pc:picChg chg="add mod modCrop">
          <ac:chgData name="Riddhesh Veling" userId="8d200e223842800f" providerId="LiveId" clId="{9F8C9E60-18BC-4F15-851A-4540ACE45405}" dt="2023-03-16T08:23:28.590" v="2603" actId="1076"/>
          <ac:picMkLst>
            <pc:docMk/>
            <pc:sldMk cId="3358792220" sldId="286"/>
            <ac:picMk id="3" creationId="{AA74EE10-6426-0755-4E21-7BFF16F188DD}"/>
          </ac:picMkLst>
        </pc:picChg>
        <pc:picChg chg="del">
          <ac:chgData name="Riddhesh Veling" userId="8d200e223842800f" providerId="LiveId" clId="{9F8C9E60-18BC-4F15-851A-4540ACE45405}" dt="2023-03-16T08:20:38.221" v="2538" actId="478"/>
          <ac:picMkLst>
            <pc:docMk/>
            <pc:sldMk cId="3358792220" sldId="286"/>
            <ac:picMk id="4" creationId="{A50E2BE4-BA82-06BE-98D0-CDD0BE6C45EC}"/>
          </ac:picMkLst>
        </pc:picChg>
        <pc:picChg chg="add del mod">
          <ac:chgData name="Riddhesh Veling" userId="8d200e223842800f" providerId="LiveId" clId="{9F8C9E60-18BC-4F15-851A-4540ACE45405}" dt="2023-03-16T08:29:32.370" v="2605" actId="478"/>
          <ac:picMkLst>
            <pc:docMk/>
            <pc:sldMk cId="3358792220" sldId="286"/>
            <ac:picMk id="6" creationId="{58AC6BA2-3A30-963F-9642-A6C856417570}"/>
          </ac:picMkLst>
        </pc:picChg>
        <pc:picChg chg="del">
          <ac:chgData name="Riddhesh Veling" userId="8d200e223842800f" providerId="LiveId" clId="{9F8C9E60-18BC-4F15-851A-4540ACE45405}" dt="2023-03-16T08:20:39.777" v="2539" actId="478"/>
          <ac:picMkLst>
            <pc:docMk/>
            <pc:sldMk cId="3358792220" sldId="286"/>
            <ac:picMk id="8" creationId="{28D42C4A-ED2E-161F-3DB1-F1B56A87F0B5}"/>
          </ac:picMkLst>
        </pc:picChg>
        <pc:picChg chg="add mod">
          <ac:chgData name="Riddhesh Veling" userId="8d200e223842800f" providerId="LiveId" clId="{9F8C9E60-18BC-4F15-851A-4540ACE45405}" dt="2023-03-16T08:29:53.855" v="2611" actId="1076"/>
          <ac:picMkLst>
            <pc:docMk/>
            <pc:sldMk cId="3358792220" sldId="286"/>
            <ac:picMk id="9" creationId="{DF915452-64B6-159B-15F2-B5AEB2ECAE3A}"/>
          </ac:picMkLst>
        </pc:picChg>
      </pc:sldChg>
      <pc:sldChg chg="add del">
        <pc:chgData name="Riddhesh Veling" userId="8d200e223842800f" providerId="LiveId" clId="{9F8C9E60-18BC-4F15-851A-4540ACE45405}" dt="2023-03-16T08:48:17.712" v="2617" actId="47"/>
        <pc:sldMkLst>
          <pc:docMk/>
          <pc:sldMk cId="1413915513" sldId="287"/>
        </pc:sldMkLst>
      </pc:sldChg>
      <pc:sldChg chg="addSp delSp modSp add mod ord">
        <pc:chgData name="Riddhesh Veling" userId="8d200e223842800f" providerId="LiveId" clId="{9F8C9E60-18BC-4F15-851A-4540ACE45405}" dt="2023-03-21T05:17:51.952" v="2699" actId="20577"/>
        <pc:sldMkLst>
          <pc:docMk/>
          <pc:sldMk cId="1577662414" sldId="288"/>
        </pc:sldMkLst>
        <pc:spChg chg="add del mod">
          <ac:chgData name="Riddhesh Veling" userId="8d200e223842800f" providerId="LiveId" clId="{9F8C9E60-18BC-4F15-851A-4540ACE45405}" dt="2023-03-21T05:17:51.952" v="2699" actId="20577"/>
          <ac:spMkLst>
            <pc:docMk/>
            <pc:sldMk cId="1577662414" sldId="288"/>
            <ac:spMk id="3" creationId="{213664CA-3F3A-15CB-8041-5EC9F4A0CA6A}"/>
          </ac:spMkLst>
        </pc:spChg>
      </pc:sldChg>
      <pc:sldChg chg="addSp delSp modSp add mod ord">
        <pc:chgData name="Riddhesh Veling" userId="8d200e223842800f" providerId="LiveId" clId="{9F8C9E60-18BC-4F15-851A-4540ACE45405}" dt="2023-03-16T08:59:43.709" v="2694" actId="1076"/>
        <pc:sldMkLst>
          <pc:docMk/>
          <pc:sldMk cId="2795620232" sldId="289"/>
        </pc:sldMkLst>
        <pc:spChg chg="add mod">
          <ac:chgData name="Riddhesh Veling" userId="8d200e223842800f" providerId="LiveId" clId="{9F8C9E60-18BC-4F15-851A-4540ACE45405}" dt="2023-03-16T08:59:43.709" v="2694" actId="1076"/>
          <ac:spMkLst>
            <pc:docMk/>
            <pc:sldMk cId="2795620232" sldId="289"/>
            <ac:spMk id="5" creationId="{5AD630DD-4A00-FD0A-3016-0B5B7EDD23B9}"/>
          </ac:spMkLst>
        </pc:spChg>
        <pc:spChg chg="mod">
          <ac:chgData name="Riddhesh Veling" userId="8d200e223842800f" providerId="LiveId" clId="{9F8C9E60-18BC-4F15-851A-4540ACE45405}" dt="2023-03-16T08:49:46.550" v="2648" actId="20577"/>
          <ac:spMkLst>
            <pc:docMk/>
            <pc:sldMk cId="2795620232" sldId="289"/>
            <ac:spMk id="133" creationId="{00000000-0000-0000-0000-000000000000}"/>
          </ac:spMkLst>
        </pc:spChg>
        <pc:picChg chg="add mod modCrop">
          <ac:chgData name="Riddhesh Veling" userId="8d200e223842800f" providerId="LiveId" clId="{9F8C9E60-18BC-4F15-851A-4540ACE45405}" dt="2023-03-16T08:58:32.686" v="2670" actId="1076"/>
          <ac:picMkLst>
            <pc:docMk/>
            <pc:sldMk cId="2795620232" sldId="289"/>
            <ac:picMk id="3" creationId="{36F453EA-6240-AF3D-E599-7A23BE1D1D67}"/>
          </ac:picMkLst>
        </pc:picChg>
        <pc:picChg chg="add del">
          <ac:chgData name="Riddhesh Veling" userId="8d200e223842800f" providerId="LiveId" clId="{9F8C9E60-18BC-4F15-851A-4540ACE45405}" dt="2023-03-16T08:51:05.639" v="2658" actId="21"/>
          <ac:picMkLst>
            <pc:docMk/>
            <pc:sldMk cId="2795620232" sldId="289"/>
            <ac:picMk id="4" creationId="{5CE4EB4F-56F4-7E4E-C96D-A5C2D4C2CFCC}"/>
          </ac:picMkLst>
        </pc:picChg>
      </pc:sldChg>
      <pc:sldChg chg="add ord">
        <pc:chgData name="Riddhesh Veling" userId="8d200e223842800f" providerId="LiveId" clId="{9F8C9E60-18BC-4F15-851A-4540ACE45405}" dt="2023-03-23T07:54:49.032" v="4049"/>
        <pc:sldMkLst>
          <pc:docMk/>
          <pc:sldMk cId="1000436516" sldId="290"/>
        </pc:sldMkLst>
      </pc:sldChg>
      <pc:sldChg chg="modSp add mod ord">
        <pc:chgData name="Riddhesh Veling" userId="8d200e223842800f" providerId="LiveId" clId="{9F8C9E60-18BC-4F15-851A-4540ACE45405}" dt="2023-04-01T10:24:25.358" v="4571" actId="14100"/>
        <pc:sldMkLst>
          <pc:docMk/>
          <pc:sldMk cId="763736757" sldId="291"/>
        </pc:sldMkLst>
        <pc:spChg chg="mod">
          <ac:chgData name="Riddhesh Veling" userId="8d200e223842800f" providerId="LiveId" clId="{9F8C9E60-18BC-4F15-851A-4540ACE45405}" dt="2023-04-01T10:24:25.358" v="4571" actId="14100"/>
          <ac:spMkLst>
            <pc:docMk/>
            <pc:sldMk cId="763736757" sldId="291"/>
            <ac:spMk id="2" creationId="{AECB3ADD-77E3-69F1-233D-2E7DEA551BE6}"/>
          </ac:spMkLst>
        </pc:spChg>
      </pc:sldChg>
      <pc:sldChg chg="modSp add mod ord">
        <pc:chgData name="Riddhesh Veling" userId="8d200e223842800f" providerId="LiveId" clId="{9F8C9E60-18BC-4F15-851A-4540ACE45405}" dt="2023-04-01T10:24:35.484" v="4573" actId="14100"/>
        <pc:sldMkLst>
          <pc:docMk/>
          <pc:sldMk cId="2658788366" sldId="292"/>
        </pc:sldMkLst>
        <pc:spChg chg="mod">
          <ac:chgData name="Riddhesh Veling" userId="8d200e223842800f" providerId="LiveId" clId="{9F8C9E60-18BC-4F15-851A-4540ACE45405}" dt="2023-04-01T10:24:35.484" v="4573" actId="14100"/>
          <ac:spMkLst>
            <pc:docMk/>
            <pc:sldMk cId="2658788366" sldId="292"/>
            <ac:spMk id="2" creationId="{9A91812E-0BB5-D4D2-39CF-15E504150534}"/>
          </ac:spMkLst>
        </pc:spChg>
        <pc:spChg chg="mod">
          <ac:chgData name="Riddhesh Veling" userId="8d200e223842800f" providerId="LiveId" clId="{9F8C9E60-18BC-4F15-851A-4540ACE45405}" dt="2023-03-23T08:30:58.669" v="4199" actId="20577"/>
          <ac:spMkLst>
            <pc:docMk/>
            <pc:sldMk cId="2658788366" sldId="292"/>
            <ac:spMk id="128" creationId="{00000000-0000-0000-0000-000000000000}"/>
          </ac:spMkLst>
        </pc:spChg>
      </pc:sldChg>
      <pc:sldChg chg="modSp add mod ord">
        <pc:chgData name="Riddhesh Veling" userId="8d200e223842800f" providerId="LiveId" clId="{9F8C9E60-18BC-4F15-851A-4540ACE45405}" dt="2023-04-01T07:18:18.388" v="4245" actId="1076"/>
        <pc:sldMkLst>
          <pc:docMk/>
          <pc:sldMk cId="3785687166" sldId="293"/>
        </pc:sldMkLst>
        <pc:spChg chg="mod">
          <ac:chgData name="Riddhesh Veling" userId="8d200e223842800f" providerId="LiveId" clId="{9F8C9E60-18BC-4F15-851A-4540ACE45405}" dt="2023-04-01T07:18:18.388" v="4245" actId="1076"/>
          <ac:spMkLst>
            <pc:docMk/>
            <pc:sldMk cId="3785687166" sldId="293"/>
            <ac:spMk id="2" creationId="{9A91812E-0BB5-D4D2-39CF-15E504150534}"/>
          </ac:spMkLst>
        </pc:spChg>
      </pc:sldChg>
      <pc:sldChg chg="modSp add mod ord">
        <pc:chgData name="Riddhesh Veling" userId="8d200e223842800f" providerId="LiveId" clId="{9F8C9E60-18BC-4F15-851A-4540ACE45405}" dt="2023-04-01T07:21:13.419" v="4269" actId="113"/>
        <pc:sldMkLst>
          <pc:docMk/>
          <pc:sldMk cId="1472907862" sldId="294"/>
        </pc:sldMkLst>
        <pc:spChg chg="mod">
          <ac:chgData name="Riddhesh Veling" userId="8d200e223842800f" providerId="LiveId" clId="{9F8C9E60-18BC-4F15-851A-4540ACE45405}" dt="2023-04-01T07:21:13.419" v="4269" actId="113"/>
          <ac:spMkLst>
            <pc:docMk/>
            <pc:sldMk cId="1472907862" sldId="294"/>
            <ac:spMk id="3" creationId="{113503F1-48E4-C119-80FF-E4E98BDE3D2E}"/>
          </ac:spMkLst>
        </pc:spChg>
      </pc:sldChg>
      <pc:sldChg chg="addSp delSp modSp add mod ord">
        <pc:chgData name="Riddhesh Veling" userId="8d200e223842800f" providerId="LiveId" clId="{9F8C9E60-18BC-4F15-851A-4540ACE45405}" dt="2023-04-01T07:33:46.797" v="4361" actId="20577"/>
        <pc:sldMkLst>
          <pc:docMk/>
          <pc:sldMk cId="930685995" sldId="295"/>
        </pc:sldMkLst>
        <pc:spChg chg="mod">
          <ac:chgData name="Riddhesh Veling" userId="8d200e223842800f" providerId="LiveId" clId="{9F8C9E60-18BC-4F15-851A-4540ACE45405}" dt="2023-04-01T07:33:46.797" v="4361" actId="20577"/>
          <ac:spMkLst>
            <pc:docMk/>
            <pc:sldMk cId="930685995" sldId="295"/>
            <ac:spMk id="4" creationId="{03CD663C-C21E-B89F-51C8-623ED87BED98}"/>
          </ac:spMkLst>
        </pc:spChg>
        <pc:picChg chg="del">
          <ac:chgData name="Riddhesh Veling" userId="8d200e223842800f" providerId="LiveId" clId="{9F8C9E60-18BC-4F15-851A-4540ACE45405}" dt="2023-04-01T07:28:37.505" v="4326" actId="478"/>
          <ac:picMkLst>
            <pc:docMk/>
            <pc:sldMk cId="930685995" sldId="295"/>
            <ac:picMk id="3" creationId="{6F8DFA6E-469F-0C83-9A69-6CDDCF7BFC9E}"/>
          </ac:picMkLst>
        </pc:picChg>
        <pc:picChg chg="add mod">
          <ac:chgData name="Riddhesh Veling" userId="8d200e223842800f" providerId="LiveId" clId="{9F8C9E60-18BC-4F15-851A-4540ACE45405}" dt="2023-04-01T07:32:52.520" v="4329" actId="1076"/>
          <ac:picMkLst>
            <pc:docMk/>
            <pc:sldMk cId="930685995" sldId="295"/>
            <ac:picMk id="5" creationId="{B80D5D98-0AC2-7476-8F8B-826548D3EE13}"/>
          </ac:picMkLst>
        </pc:picChg>
      </pc:sldChg>
      <pc:sldChg chg="addSp delSp modSp add mod">
        <pc:chgData name="Riddhesh Veling" userId="8d200e223842800f" providerId="LiveId" clId="{9F8C9E60-18BC-4F15-851A-4540ACE45405}" dt="2023-04-01T07:34:51.344" v="4381" actId="20577"/>
        <pc:sldMkLst>
          <pc:docMk/>
          <pc:sldMk cId="1035643535" sldId="296"/>
        </pc:sldMkLst>
        <pc:spChg chg="mod">
          <ac:chgData name="Riddhesh Veling" userId="8d200e223842800f" providerId="LiveId" clId="{9F8C9E60-18BC-4F15-851A-4540ACE45405}" dt="2023-04-01T07:34:51.344" v="4381" actId="20577"/>
          <ac:spMkLst>
            <pc:docMk/>
            <pc:sldMk cId="1035643535" sldId="296"/>
            <ac:spMk id="4" creationId="{03CD663C-C21E-B89F-51C8-623ED87BED98}"/>
          </ac:spMkLst>
        </pc:spChg>
        <pc:picChg chg="add mod">
          <ac:chgData name="Riddhesh Veling" userId="8d200e223842800f" providerId="LiveId" clId="{9F8C9E60-18BC-4F15-851A-4540ACE45405}" dt="2023-04-01T07:34:39.139" v="4379" actId="1076"/>
          <ac:picMkLst>
            <pc:docMk/>
            <pc:sldMk cId="1035643535" sldId="296"/>
            <ac:picMk id="3" creationId="{E9B35D76-CCF4-4ECA-3888-1F4AC8DCEE01}"/>
          </ac:picMkLst>
        </pc:picChg>
        <pc:picChg chg="del">
          <ac:chgData name="Riddhesh Veling" userId="8d200e223842800f" providerId="LiveId" clId="{9F8C9E60-18BC-4F15-851A-4540ACE45405}" dt="2023-04-01T07:34:07.427" v="4371" actId="478"/>
          <ac:picMkLst>
            <pc:docMk/>
            <pc:sldMk cId="1035643535" sldId="296"/>
            <ac:picMk id="5" creationId="{B80D5D98-0AC2-7476-8F8B-826548D3EE13}"/>
          </ac:picMkLst>
        </pc:picChg>
      </pc:sldChg>
      <pc:sldChg chg="addSp delSp modSp add mod modAnim">
        <pc:chgData name="Riddhesh Veling" userId="8d200e223842800f" providerId="LiveId" clId="{9F8C9E60-18BC-4F15-851A-4540ACE45405}" dt="2023-04-01T07:38:13.400" v="4445" actId="14100"/>
        <pc:sldMkLst>
          <pc:docMk/>
          <pc:sldMk cId="2413285358" sldId="297"/>
        </pc:sldMkLst>
        <pc:spChg chg="mod">
          <ac:chgData name="Riddhesh Veling" userId="8d200e223842800f" providerId="LiveId" clId="{9F8C9E60-18BC-4F15-851A-4540ACE45405}" dt="2023-04-01T07:35:39.040" v="4434" actId="20577"/>
          <ac:spMkLst>
            <pc:docMk/>
            <pc:sldMk cId="2413285358" sldId="297"/>
            <ac:spMk id="4" creationId="{03CD663C-C21E-B89F-51C8-623ED87BED98}"/>
          </ac:spMkLst>
        </pc:spChg>
        <pc:picChg chg="add mod">
          <ac:chgData name="Riddhesh Veling" userId="8d200e223842800f" providerId="LiveId" clId="{9F8C9E60-18BC-4F15-851A-4540ACE45405}" dt="2023-04-01T07:38:13.400" v="4445" actId="14100"/>
          <ac:picMkLst>
            <pc:docMk/>
            <pc:sldMk cId="2413285358" sldId="297"/>
            <ac:picMk id="2" creationId="{5D77A3D7-0F3D-EC18-F2A8-066178D4C756}"/>
          </ac:picMkLst>
        </pc:picChg>
        <pc:picChg chg="del mod">
          <ac:chgData name="Riddhesh Veling" userId="8d200e223842800f" providerId="LiveId" clId="{9F8C9E60-18BC-4F15-851A-4540ACE45405}" dt="2023-04-01T07:35:17.608" v="4384" actId="478"/>
          <ac:picMkLst>
            <pc:docMk/>
            <pc:sldMk cId="2413285358" sldId="297"/>
            <ac:picMk id="3" creationId="{E9B35D76-CCF4-4ECA-3888-1F4AC8DCEE01}"/>
          </ac:picMkLst>
        </pc:picChg>
      </pc:sldChg>
      <pc:sldChg chg="modSp add mod">
        <pc:chgData name="Riddhesh Veling" userId="8d200e223842800f" providerId="LiveId" clId="{9F8C9E60-18BC-4F15-851A-4540ACE45405}" dt="2023-04-01T10:18:51.776" v="4527" actId="1076"/>
        <pc:sldMkLst>
          <pc:docMk/>
          <pc:sldMk cId="2952780563" sldId="298"/>
        </pc:sldMkLst>
        <pc:spChg chg="mod">
          <ac:chgData name="Riddhesh Veling" userId="8d200e223842800f" providerId="LiveId" clId="{9F8C9E60-18BC-4F15-851A-4540ACE45405}" dt="2023-04-01T10:18:51.776" v="4527" actId="1076"/>
          <ac:spMkLst>
            <pc:docMk/>
            <pc:sldMk cId="2952780563" sldId="298"/>
            <ac:spMk id="2" creationId="{AECB3ADD-77E3-69F1-233D-2E7DEA551BE6}"/>
          </ac:spMkLst>
        </pc:spChg>
        <pc:spChg chg="mod">
          <ac:chgData name="Riddhesh Veling" userId="8d200e223842800f" providerId="LiveId" clId="{9F8C9E60-18BC-4F15-851A-4540ACE45405}" dt="2023-04-01T10:09:32.739" v="4451" actId="20577"/>
          <ac:spMkLst>
            <pc:docMk/>
            <pc:sldMk cId="2952780563" sldId="298"/>
            <ac:spMk id="123" creationId="{00000000-0000-0000-0000-000000000000}"/>
          </ac:spMkLst>
        </pc:spChg>
      </pc:sldChg>
      <pc:sldMasterChg chg="delSldLayout">
        <pc:chgData name="Riddhesh Veling" userId="8d200e223842800f" providerId="LiveId" clId="{9F8C9E60-18BC-4F15-851A-4540ACE45405}" dt="2023-03-14T05:47:34.042" v="1714" actId="2696"/>
        <pc:sldMasterMkLst>
          <pc:docMk/>
          <pc:sldMasterMk cId="0" sldId="2147483659"/>
        </pc:sldMasterMkLst>
        <pc:sldLayoutChg chg="del">
          <pc:chgData name="Riddhesh Veling" userId="8d200e223842800f" providerId="LiveId" clId="{9F8C9E60-18BC-4F15-851A-4540ACE45405}" dt="2023-03-14T05:47:34.042" v="1714" actId="2696"/>
          <pc:sldLayoutMkLst>
            <pc:docMk/>
            <pc:sldMasterMk cId="0" sldId="2147483659"/>
            <pc:sldLayoutMk cId="0" sldId="2147483649"/>
          </pc:sldLayoutMkLst>
        </pc:sldLayoutChg>
      </pc:sldMasterChg>
    </pc:docChg>
  </pc:docChgLst>
  <pc:docChgLst>
    <pc:chgData name="Riddhesh Veling" userId="8d200e223842800f" providerId="Windows Live" clId="Web-{704C7C62-9E37-4231-9F3F-6BB319EE0625}"/>
    <pc:docChg chg="modSld">
      <pc:chgData name="Riddhesh Veling" userId="8d200e223842800f" providerId="Windows Live" clId="Web-{704C7C62-9E37-4231-9F3F-6BB319EE0625}" dt="2023-03-28T06:50:27.621" v="276" actId="20577"/>
      <pc:docMkLst>
        <pc:docMk/>
      </pc:docMkLst>
      <pc:sldChg chg="modSp">
        <pc:chgData name="Riddhesh Veling" userId="8d200e223842800f" providerId="Windows Live" clId="Web-{704C7C62-9E37-4231-9F3F-6BB319EE0625}" dt="2023-03-28T06:50:27.621" v="276" actId="20577"/>
        <pc:sldMkLst>
          <pc:docMk/>
          <pc:sldMk cId="1577662414" sldId="288"/>
        </pc:sldMkLst>
        <pc:spChg chg="mod">
          <ac:chgData name="Riddhesh Veling" userId="8d200e223842800f" providerId="Windows Live" clId="Web-{704C7C62-9E37-4231-9F3F-6BB319EE0625}" dt="2023-03-28T06:50:27.621" v="276" actId="20577"/>
          <ac:spMkLst>
            <pc:docMk/>
            <pc:sldMk cId="1577662414" sldId="288"/>
            <ac:spMk id="3" creationId="{213664CA-3F3A-15CB-8041-5EC9F4A0CA6A}"/>
          </ac:spMkLst>
        </pc:spChg>
      </pc:sldChg>
    </pc:docChg>
  </pc:docChgLst>
  <pc:docChgLst>
    <pc:chgData name="Riddhesh Veling" userId="8d200e223842800f" providerId="Windows Live" clId="Web-{C11CFA96-0A2E-4476-904C-8FA22D4CD593}"/>
    <pc:docChg chg="addSld">
      <pc:chgData name="Riddhesh Veling" userId="8d200e223842800f" providerId="Windows Live" clId="Web-{C11CFA96-0A2E-4476-904C-8FA22D4CD593}" dt="2023-02-27T08:03:19.614" v="0"/>
      <pc:docMkLst>
        <pc:docMk/>
      </pc:docMkLst>
      <pc:sldChg chg="add replId">
        <pc:chgData name="Riddhesh Veling" userId="8d200e223842800f" providerId="Windows Live" clId="Web-{C11CFA96-0A2E-4476-904C-8FA22D4CD593}" dt="2023-02-27T08:03:19.614" v="0"/>
        <pc:sldMkLst>
          <pc:docMk/>
          <pc:sldMk cId="2652665744" sldId="28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1-23T19:03:07.446" idx="2">
    <p:pos x="3882" y="1025"/>
    <p:text>These pins of the board is used to convert the digital signal into an analog by varying the width of the pulse i.e. by varying the time for which the input digital signal is on.</p:text>
    <p:extLst>
      <p:ext uri="{C676402C-5697-4E1C-873F-D02D1690AC5C}">
        <p15:threadingInfo xmlns:p15="http://schemas.microsoft.com/office/powerpoint/2012/main" timeZoneBias="-330"/>
      </p:ext>
    </p:extLst>
  </p:cm>
  <p:cm authorId="1" dt="2023-01-23T19:42:58.922" idx="3">
    <p:pos x="4962" y="2569"/>
    <p:text>AVR ucontroller - Advanced Virtual RISC</p:text>
    <p:extLst>
      <p:ext uri="{C676402C-5697-4E1C-873F-D02D1690AC5C}">
        <p15:threadingInfo xmlns:p15="http://schemas.microsoft.com/office/powerpoint/2012/main" timeZoneBias="-330"/>
      </p:ext>
    </p:extLst>
  </p:cm>
  <p:cm authorId="1" dt="2023-01-23T19:51:32.190" idx="4">
    <p:pos x="1411" y="2094"/>
    <p:text>Crystal oscillator helps the microcontroller to calculate time and synchronize the internal operations.</p:text>
    <p:extLst>
      <p:ext uri="{C676402C-5697-4E1C-873F-D02D1690AC5C}">
        <p15:threadingInfo xmlns:p15="http://schemas.microsoft.com/office/powerpoint/2012/main" timeZoneBias="-330"/>
      </p:ext>
    </p:extLst>
  </p:cm>
  <p:cm authorId="1" dt="2023-01-23T20:08:50.617" idx="5">
    <p:pos x="4820" y="2053"/>
    <p:text>In Circuit Serial Programming chances are that some experiments might cause the bootloader itself to get changed, corrupted or overwritten. In such cases, you need to be able to connect to the Arduino to re-flash the bootloader and then continue your experiments.</p:text>
    <p:extLst>
      <p:ext uri="{C676402C-5697-4E1C-873F-D02D1690AC5C}">
        <p15:threadingInfo xmlns:p15="http://schemas.microsoft.com/office/powerpoint/2012/main" timeZoneBias="-330"/>
      </p:ext>
    </p:extLst>
  </p:cm>
  <p:cm authorId="1" dt="2023-01-23T20:10:02.582" idx="6">
    <p:pos x="2593" y="978"/>
    <p:text>Analog Reference It allows us to feed the Arduino a reference voltage from an external power supply. For example, if we want to measure voltages with a maximum range of 3.3V, we would feed a nice smooth 3.3V into the AREF pin</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1-23T20:42:18.549" idx="7">
    <p:pos x="2320" y="1269"/>
    <p:text>Using a potentiometer attached to the rotating shaft, servos sense position. The incoming pulse is measured, which then applies current to the motor to turn the shaft until the potentiometer indicates that the position corresponds to the incoming pulse width. This is a form of feedback control.</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50070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6" name="Google Shape;11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7417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6" name="Google Shape;11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543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6" name="Google Shape;11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9052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6" name="Google Shape;11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8130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6" name="Google Shape;11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7059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6" name="Google Shape;11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4260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6" name="Google Shape;11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3741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1" name="Google Shape;12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1" name="Google Shape;12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4036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1" name="Google Shape;12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898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1" name="Google Shape;9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6" name="Google Shape;12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6" name="Google Shape;12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3426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31" name="Google Shape;1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31" name="Google Shape;1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487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31" name="Google Shape;1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3205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31" name="Google Shape;1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939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162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703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4956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7272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6" name="Google Shape;9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1" name="Google Shape;11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6946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31" name="Google Shape;1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9228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6" name="Google Shape;11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5291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6" name="Google Shape;11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4001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6" name="Google Shape;11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287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1" name="Google Shape;12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962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1" name="Google Shape;12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9446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6" name="Google Shape;12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5575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6" name="Google Shape;12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7052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31" name="Google Shape;1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411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1" name="Google Shape;10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36" name="Google Shape;13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602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7385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1084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1" name="Google Shape;11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wokwi.com/projects/358739137914121217"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800100" y="526176"/>
            <a:ext cx="7772400" cy="761999"/>
          </a:xfrm>
          <a:prstGeom prst="rect">
            <a:avLst/>
          </a:prstGeom>
          <a:noFill/>
          <a:ln>
            <a:noFill/>
          </a:ln>
        </p:spPr>
        <p:txBody>
          <a:bodyPr spcFirstLastPara="1" wrap="square" lIns="91425" tIns="45700" rIns="91425" bIns="45700" anchor="t" anchorCtr="0">
            <a:normAutofit fontScale="75000" lnSpcReduction="20000"/>
          </a:bodyPr>
          <a:lstStyle/>
          <a:p>
            <a:pPr marL="0" marR="0" lvl="0" indent="0" algn="ctr" rtl="0">
              <a:lnSpc>
                <a:spcPct val="100000"/>
              </a:lnSpc>
              <a:spcBef>
                <a:spcPts val="0"/>
              </a:spcBef>
              <a:spcAft>
                <a:spcPts val="0"/>
              </a:spcAft>
              <a:buClr>
                <a:schemeClr val="dk1"/>
              </a:buClr>
              <a:buSzPct val="100000"/>
              <a:buFont typeface="Times New Roman"/>
              <a:buNone/>
            </a:pPr>
            <a:r>
              <a:rPr lang="en-US" sz="4400" b="1" dirty="0">
                <a:solidFill>
                  <a:schemeClr val="dk1"/>
                </a:solidFill>
                <a:latin typeface="Times New Roman"/>
                <a:ea typeface="Times New Roman"/>
                <a:cs typeface="Times New Roman"/>
                <a:sym typeface="Times New Roman"/>
              </a:rPr>
              <a:t>Password</a:t>
            </a:r>
            <a:r>
              <a:rPr lang="en-US" sz="4400" b="1" i="0" u="none" strike="noStrike" cap="none" dirty="0">
                <a:solidFill>
                  <a:schemeClr val="dk1"/>
                </a:solidFill>
                <a:latin typeface="Times New Roman"/>
                <a:ea typeface="Times New Roman"/>
                <a:cs typeface="Times New Roman"/>
                <a:sym typeface="Times New Roman"/>
              </a:rPr>
              <a:t> Based Smart Locking System</a:t>
            </a:r>
            <a:endParaRPr sz="4400" b="1" i="0" u="none" strike="noStrike" cap="none" dirty="0">
              <a:solidFill>
                <a:schemeClr val="dk1"/>
              </a:solidFill>
              <a:latin typeface="Times New Roman"/>
              <a:ea typeface="Times New Roman"/>
              <a:cs typeface="Times New Roman"/>
              <a:sym typeface="Times New Roman"/>
            </a:endParaRPr>
          </a:p>
        </p:txBody>
      </p:sp>
      <p:sp>
        <p:nvSpPr>
          <p:cNvPr id="85" name="Google Shape;85;p13"/>
          <p:cNvSpPr txBox="1"/>
          <p:nvPr/>
        </p:nvSpPr>
        <p:spPr>
          <a:xfrm>
            <a:off x="2514600" y="1774388"/>
            <a:ext cx="4114800" cy="762000"/>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100000"/>
              </a:lnSpc>
              <a:spcBef>
                <a:spcPts val="0"/>
              </a:spcBef>
              <a:spcAft>
                <a:spcPts val="0"/>
              </a:spcAft>
              <a:buClr>
                <a:schemeClr val="dk1"/>
              </a:buClr>
              <a:buSzPts val="1800"/>
              <a:buFont typeface="Arial"/>
              <a:buChar char="•"/>
            </a:pPr>
            <a:r>
              <a:rPr lang="en-US" sz="1800" dirty="0">
                <a:solidFill>
                  <a:schemeClr val="dk1"/>
                </a:solidFill>
                <a:latin typeface="Times New Roman"/>
                <a:ea typeface="Times New Roman"/>
                <a:cs typeface="Times New Roman"/>
                <a:sym typeface="Times New Roman"/>
              </a:rPr>
              <a:t>Mohd Aman</a:t>
            </a:r>
            <a:r>
              <a:rPr lang="en-US" sz="1800" b="0" i="0" u="none" strike="noStrike" cap="none" dirty="0">
                <a:solidFill>
                  <a:schemeClr val="dk1"/>
                </a:solidFill>
                <a:latin typeface="Times New Roman"/>
                <a:ea typeface="Times New Roman"/>
                <a:cs typeface="Times New Roman"/>
                <a:sym typeface="Times New Roman"/>
              </a:rPr>
              <a:t> – </a:t>
            </a:r>
            <a:r>
              <a:rPr lang="en-US" sz="1800" dirty="0">
                <a:solidFill>
                  <a:schemeClr val="dk1"/>
                </a:solidFill>
                <a:latin typeface="Times New Roman"/>
                <a:ea typeface="Times New Roman"/>
                <a:cs typeface="Times New Roman"/>
                <a:sym typeface="Times New Roman"/>
              </a:rPr>
              <a:t>28</a:t>
            </a:r>
            <a:endParaRPr sz="1400" b="0" i="0" u="none" strike="noStrike" cap="none" dirty="0">
              <a:solidFill>
                <a:srgbClr val="000000"/>
              </a:solidFill>
              <a:latin typeface="Arial"/>
              <a:ea typeface="Arial"/>
              <a:cs typeface="Arial"/>
              <a:sym typeface="Arial"/>
            </a:endParaRPr>
          </a:p>
          <a:p>
            <a:pPr marL="342900" marR="0" lvl="0" indent="-342900" algn="ctr" rtl="0">
              <a:lnSpc>
                <a:spcPct val="100000"/>
              </a:lnSpc>
              <a:spcBef>
                <a:spcPts val="360"/>
              </a:spcBef>
              <a:spcAft>
                <a:spcPts val="0"/>
              </a:spcAft>
              <a:buClr>
                <a:schemeClr val="dk1"/>
              </a:buClr>
              <a:buSzPts val="1800"/>
              <a:buFont typeface="Arial"/>
              <a:buChar char="•"/>
            </a:pPr>
            <a:r>
              <a:rPr lang="en-US" sz="1800" dirty="0">
                <a:solidFill>
                  <a:schemeClr val="dk1"/>
                </a:solidFill>
                <a:latin typeface="Times New Roman"/>
                <a:ea typeface="Times New Roman"/>
                <a:cs typeface="Times New Roman"/>
                <a:sym typeface="Times New Roman"/>
              </a:rPr>
              <a:t>Purva Shete</a:t>
            </a:r>
            <a:r>
              <a:rPr lang="en-US" sz="1800" b="0" i="0" u="none" strike="noStrike" cap="none" dirty="0">
                <a:solidFill>
                  <a:schemeClr val="dk1"/>
                </a:solidFill>
                <a:latin typeface="Times New Roman"/>
                <a:ea typeface="Times New Roman"/>
                <a:cs typeface="Times New Roman"/>
                <a:sym typeface="Times New Roman"/>
              </a:rPr>
              <a:t> – </a:t>
            </a:r>
            <a:r>
              <a:rPr lang="en-US" sz="1800" dirty="0">
                <a:solidFill>
                  <a:schemeClr val="dk1"/>
                </a:solidFill>
                <a:latin typeface="Times New Roman"/>
                <a:ea typeface="Times New Roman"/>
                <a:cs typeface="Times New Roman"/>
                <a:sym typeface="Times New Roman"/>
              </a:rPr>
              <a:t>34</a:t>
            </a:r>
            <a:endParaRPr sz="1400" b="0" i="0" u="none" strike="noStrike" cap="none" dirty="0">
              <a:solidFill>
                <a:srgbClr val="000000"/>
              </a:solidFill>
              <a:latin typeface="Arial"/>
              <a:ea typeface="Arial"/>
              <a:cs typeface="Arial"/>
              <a:sym typeface="Arial"/>
            </a:endParaRPr>
          </a:p>
          <a:p>
            <a:pPr marL="342900" marR="0" lvl="0" indent="-342900" algn="ctr" rtl="0">
              <a:lnSpc>
                <a:spcPct val="100000"/>
              </a:lnSpc>
              <a:spcBef>
                <a:spcPts val="360"/>
              </a:spcBef>
              <a:spcAft>
                <a:spcPts val="0"/>
              </a:spcAft>
              <a:buClr>
                <a:schemeClr val="dk1"/>
              </a:buClr>
              <a:buSzPts val="1800"/>
              <a:buFont typeface="Arial"/>
              <a:buChar char="•"/>
            </a:pPr>
            <a:r>
              <a:rPr lang="en-US" sz="1800" dirty="0">
                <a:solidFill>
                  <a:schemeClr val="dk1"/>
                </a:solidFill>
                <a:latin typeface="Times New Roman"/>
                <a:ea typeface="Times New Roman"/>
                <a:cs typeface="Times New Roman"/>
                <a:sym typeface="Times New Roman"/>
              </a:rPr>
              <a:t>Shreyash Tiwari</a:t>
            </a:r>
            <a:r>
              <a:rPr lang="en-US" sz="1800" b="0" i="0" u="none" strike="noStrike" cap="none" dirty="0">
                <a:solidFill>
                  <a:schemeClr val="dk1"/>
                </a:solidFill>
                <a:latin typeface="Times New Roman"/>
                <a:ea typeface="Times New Roman"/>
                <a:cs typeface="Times New Roman"/>
                <a:sym typeface="Times New Roman"/>
              </a:rPr>
              <a:t> – 43</a:t>
            </a:r>
            <a:endParaRPr sz="1400" b="0" i="0" u="none" strike="noStrike" cap="none" dirty="0">
              <a:solidFill>
                <a:srgbClr val="000000"/>
              </a:solidFill>
              <a:latin typeface="Arial"/>
              <a:ea typeface="Arial"/>
              <a:cs typeface="Arial"/>
              <a:sym typeface="Arial"/>
            </a:endParaRPr>
          </a:p>
          <a:p>
            <a:pPr marL="342900" marR="0" lvl="0" indent="-342900" algn="ctr" rtl="0">
              <a:lnSpc>
                <a:spcPct val="100000"/>
              </a:lnSpc>
              <a:spcBef>
                <a:spcPts val="360"/>
              </a:spcBef>
              <a:spcAft>
                <a:spcPts val="0"/>
              </a:spcAft>
              <a:buClr>
                <a:schemeClr val="dk1"/>
              </a:buClr>
              <a:buSzPts val="1800"/>
              <a:buFont typeface="Arial"/>
              <a:buChar char="•"/>
            </a:pPr>
            <a:r>
              <a:rPr lang="en-US" sz="1800" dirty="0">
                <a:solidFill>
                  <a:schemeClr val="dk1"/>
                </a:solidFill>
                <a:latin typeface="Times New Roman"/>
                <a:ea typeface="Times New Roman"/>
                <a:cs typeface="Times New Roman"/>
                <a:sym typeface="Times New Roman"/>
              </a:rPr>
              <a:t>Riddhesh  Veling</a:t>
            </a:r>
            <a:r>
              <a:rPr lang="en-US" sz="1800" b="0" i="0" u="none" strike="noStrike" cap="none" dirty="0">
                <a:solidFill>
                  <a:schemeClr val="dk1"/>
                </a:solidFill>
                <a:latin typeface="Times New Roman"/>
                <a:ea typeface="Times New Roman"/>
                <a:cs typeface="Times New Roman"/>
                <a:sym typeface="Times New Roman"/>
              </a:rPr>
              <a:t> – 45</a:t>
            </a:r>
            <a:endParaRPr sz="1400" b="0" i="0" u="none" strike="noStrike" cap="none" dirty="0">
              <a:solidFill>
                <a:srgbClr val="000000"/>
              </a:solidFill>
              <a:latin typeface="Arial"/>
              <a:ea typeface="Arial"/>
              <a:cs typeface="Arial"/>
              <a:sym typeface="Arial"/>
            </a:endParaRPr>
          </a:p>
          <a:p>
            <a:pPr marL="342900" marR="0" lvl="0" indent="-228600" algn="l" rtl="0">
              <a:lnSpc>
                <a:spcPct val="100000"/>
              </a:lnSpc>
              <a:spcBef>
                <a:spcPts val="360"/>
              </a:spcBef>
              <a:spcAft>
                <a:spcPts val="0"/>
              </a:spcAft>
              <a:buClr>
                <a:schemeClr val="dk1"/>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l" rtl="0">
              <a:lnSpc>
                <a:spcPct val="100000"/>
              </a:lnSpc>
              <a:spcBef>
                <a:spcPts val="360"/>
              </a:spcBef>
              <a:spcAft>
                <a:spcPts val="0"/>
              </a:spcAft>
              <a:buClr>
                <a:schemeClr val="dk1"/>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p:txBody>
      </p:sp>
      <p:pic>
        <p:nvPicPr>
          <p:cNvPr id="86" name="Google Shape;86;p13"/>
          <p:cNvPicPr preferRelativeResize="0"/>
          <p:nvPr/>
        </p:nvPicPr>
        <p:blipFill rotWithShape="1">
          <a:blip r:embed="rId3">
            <a:alphaModFix/>
          </a:blip>
          <a:srcRect l="29845" t="40582" r="27121" b="11815"/>
          <a:stretch/>
        </p:blipFill>
        <p:spPr>
          <a:xfrm>
            <a:off x="2131060" y="3746715"/>
            <a:ext cx="4800600" cy="2895600"/>
          </a:xfrm>
          <a:prstGeom prst="rect">
            <a:avLst/>
          </a:prstGeom>
          <a:noFill/>
          <a:ln>
            <a:noFill/>
          </a:ln>
        </p:spPr>
      </p:pic>
      <p:sp>
        <p:nvSpPr>
          <p:cNvPr id="87" name="Google Shape;87;p13"/>
          <p:cNvSpPr txBox="1"/>
          <p:nvPr/>
        </p:nvSpPr>
        <p:spPr>
          <a:xfrm>
            <a:off x="2326640" y="1186914"/>
            <a:ext cx="47193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SEMIV MiniProject1B: Arduino &amp; Raspberry Pi Projects</a:t>
            </a:r>
            <a:endParaRPr sz="1400" b="0" i="0" u="none" strike="noStrike" cap="none" dirty="0">
              <a:solidFill>
                <a:srgbClr val="000000"/>
              </a:solidFill>
              <a:latin typeface="Arial"/>
              <a:ea typeface="Arial"/>
              <a:cs typeface="Arial"/>
              <a:sym typeface="Arial"/>
            </a:endParaRPr>
          </a:p>
        </p:txBody>
      </p:sp>
      <p:sp>
        <p:nvSpPr>
          <p:cNvPr id="88" name="Google Shape;88;p13"/>
          <p:cNvSpPr txBox="1"/>
          <p:nvPr/>
        </p:nvSpPr>
        <p:spPr>
          <a:xfrm>
            <a:off x="2367280" y="3403600"/>
            <a:ext cx="43281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Guide</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Ms. Savita Kulkarni</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Schematic Diagram </a:t>
            </a:r>
            <a:endParaRPr sz="2400" b="1" i="0" u="none" strike="noStrike" cap="none"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8D507921-4048-176C-28B5-7EAA7F2ED279}"/>
              </a:ext>
            </a:extLst>
          </p:cNvPr>
          <p:cNvPicPr>
            <a:picLocks noChangeAspect="1"/>
          </p:cNvPicPr>
          <p:nvPr/>
        </p:nvPicPr>
        <p:blipFill>
          <a:blip r:embed="rId3"/>
          <a:stretch>
            <a:fillRect/>
          </a:stretch>
        </p:blipFill>
        <p:spPr>
          <a:xfrm>
            <a:off x="950603" y="537079"/>
            <a:ext cx="7242794" cy="6221939"/>
          </a:xfrm>
          <a:prstGeom prst="rect">
            <a:avLst/>
          </a:prstGeom>
        </p:spPr>
      </p:pic>
    </p:spTree>
    <p:extLst>
      <p:ext uri="{BB962C8B-B14F-4D97-AF65-F5344CB8AC3E}">
        <p14:creationId xmlns:p14="http://schemas.microsoft.com/office/powerpoint/2010/main" val="4134441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Steps Of Operation </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5B6C76B8-7DCB-C5F8-F3AF-0E03523C2867}"/>
              </a:ext>
            </a:extLst>
          </p:cNvPr>
          <p:cNvSpPr txBox="1"/>
          <p:nvPr/>
        </p:nvSpPr>
        <p:spPr>
          <a:xfrm>
            <a:off x="212103" y="829559"/>
            <a:ext cx="8719794" cy="5632311"/>
          </a:xfrm>
          <a:prstGeom prst="rect">
            <a:avLst/>
          </a:prstGeom>
          <a:noFill/>
        </p:spPr>
        <p:txBody>
          <a:bodyPr wrap="square" rtlCol="0">
            <a:spAutoFit/>
          </a:bodyPr>
          <a:lstStyle/>
          <a:p>
            <a:pPr marL="342900" indent="-342900">
              <a:buFont typeface="+mj-lt"/>
              <a:buAutoNum type="arabicPeriod"/>
            </a:pPr>
            <a:r>
              <a:rPr lang="en-IN" sz="2400" dirty="0"/>
              <a:t>Turn on your phone’s Bluetooth so that it is discoverable by HC-05 module.</a:t>
            </a:r>
          </a:p>
          <a:p>
            <a:pPr marL="342900" indent="-342900">
              <a:buFont typeface="+mj-lt"/>
              <a:buAutoNum type="arabicPeriod"/>
            </a:pPr>
            <a:r>
              <a:rPr lang="en-IN" sz="2400" dirty="0"/>
              <a:t>Open the ‘</a:t>
            </a:r>
            <a:r>
              <a:rPr lang="en-IN" sz="2400" b="1" dirty="0"/>
              <a:t>Smart Security</a:t>
            </a:r>
            <a:r>
              <a:rPr lang="en-IN" sz="2400" dirty="0"/>
              <a:t>’ app installed in your Android phone.</a:t>
            </a:r>
          </a:p>
          <a:p>
            <a:pPr marL="342900" indent="-342900">
              <a:buFont typeface="+mj-lt"/>
              <a:buAutoNum type="arabicPeriod"/>
            </a:pPr>
            <a:r>
              <a:rPr lang="en-IN" sz="2400" dirty="0"/>
              <a:t>Enter the correct password to access the lock control screen.</a:t>
            </a:r>
          </a:p>
          <a:p>
            <a:pPr marL="342900" indent="-342900">
              <a:buFont typeface="+mj-lt"/>
              <a:buAutoNum type="arabicPeriod"/>
            </a:pPr>
            <a:r>
              <a:rPr lang="en-IN" sz="2400" dirty="0"/>
              <a:t>Press the Bluetooth icon to scan the nearby and previously connected devices.</a:t>
            </a:r>
          </a:p>
          <a:p>
            <a:pPr marL="342900" indent="-342900">
              <a:buFont typeface="+mj-lt"/>
              <a:buAutoNum type="arabicPeriod"/>
            </a:pPr>
            <a:r>
              <a:rPr lang="en-IN" sz="2400" dirty="0"/>
              <a:t>Select the Bluetooth address with name ‘</a:t>
            </a:r>
            <a:r>
              <a:rPr lang="en-IN" sz="2400" b="1" dirty="0"/>
              <a:t>HC-05</a:t>
            </a:r>
            <a:r>
              <a:rPr lang="en-IN" sz="2400" dirty="0"/>
              <a:t>’.</a:t>
            </a:r>
          </a:p>
          <a:p>
            <a:pPr marL="342900" indent="-342900">
              <a:buFont typeface="+mj-lt"/>
              <a:buAutoNum type="arabicPeriod"/>
            </a:pPr>
            <a:r>
              <a:rPr lang="en-IN" sz="2400" dirty="0"/>
              <a:t>The Bluetooth status will show whether the device is successfully paired with HC-05.</a:t>
            </a:r>
          </a:p>
          <a:p>
            <a:pPr marL="342900" indent="-342900">
              <a:buFont typeface="+mj-lt"/>
              <a:buAutoNum type="arabicPeriod"/>
            </a:pPr>
            <a:r>
              <a:rPr lang="en-IN" sz="2400" dirty="0"/>
              <a:t>Now press on ‘</a:t>
            </a:r>
            <a:r>
              <a:rPr lang="en-IN" sz="2400" b="1" dirty="0"/>
              <a:t>Unlock Button</a:t>
            </a:r>
            <a:r>
              <a:rPr lang="en-IN" sz="2400" dirty="0"/>
              <a:t>’(green colour) to unlock the door lock. </a:t>
            </a:r>
          </a:p>
          <a:p>
            <a:pPr marL="342900" indent="-342900">
              <a:buFont typeface="+mj-lt"/>
              <a:buAutoNum type="arabicPeriod"/>
            </a:pPr>
            <a:r>
              <a:rPr lang="en-IN" sz="2400" dirty="0"/>
              <a:t>To lock the door again, press the ‘</a:t>
            </a:r>
            <a:r>
              <a:rPr lang="en-IN" sz="2400" b="1" dirty="0"/>
              <a:t>Lock Button</a:t>
            </a:r>
            <a:r>
              <a:rPr lang="en-IN" sz="2400" dirty="0"/>
              <a:t>’(red colour).</a:t>
            </a:r>
          </a:p>
          <a:p>
            <a:pPr marL="342900" indent="-342900">
              <a:buFont typeface="+mj-lt"/>
              <a:buAutoNum type="arabicPeriod"/>
            </a:pPr>
            <a:r>
              <a:rPr lang="en-IN" sz="2400" dirty="0"/>
              <a:t>Once the required operation is done, close the app.</a:t>
            </a:r>
          </a:p>
        </p:txBody>
      </p:sp>
    </p:spTree>
    <p:extLst>
      <p:ext uri="{BB962C8B-B14F-4D97-AF65-F5344CB8AC3E}">
        <p14:creationId xmlns:p14="http://schemas.microsoft.com/office/powerpoint/2010/main" val="2949501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Results </a:t>
            </a:r>
            <a:endParaRPr sz="2400" b="1" i="0" u="none" strike="noStrike" cap="none"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115F984A-62C8-7592-D4E0-450CD2B5860B}"/>
              </a:ext>
            </a:extLst>
          </p:cNvPr>
          <p:cNvPicPr>
            <a:picLocks noChangeAspect="1"/>
          </p:cNvPicPr>
          <p:nvPr/>
        </p:nvPicPr>
        <p:blipFill>
          <a:blip r:embed="rId3"/>
          <a:stretch>
            <a:fillRect/>
          </a:stretch>
        </p:blipFill>
        <p:spPr>
          <a:xfrm>
            <a:off x="147819" y="619812"/>
            <a:ext cx="2689648" cy="5618375"/>
          </a:xfrm>
          <a:prstGeom prst="rect">
            <a:avLst/>
          </a:prstGeom>
          <a:ln>
            <a:solidFill>
              <a:schemeClr val="tx1"/>
            </a:solidFill>
          </a:ln>
        </p:spPr>
      </p:pic>
      <p:pic>
        <p:nvPicPr>
          <p:cNvPr id="5" name="Picture 4">
            <a:extLst>
              <a:ext uri="{FF2B5EF4-FFF2-40B4-BE49-F238E27FC236}">
                <a16:creationId xmlns:a16="http://schemas.microsoft.com/office/drawing/2014/main" id="{097E7819-7D21-7D15-0925-C5FCD00E3BFE}"/>
              </a:ext>
            </a:extLst>
          </p:cNvPr>
          <p:cNvPicPr>
            <a:picLocks noChangeAspect="1"/>
          </p:cNvPicPr>
          <p:nvPr/>
        </p:nvPicPr>
        <p:blipFill>
          <a:blip r:embed="rId4"/>
          <a:stretch>
            <a:fillRect/>
          </a:stretch>
        </p:blipFill>
        <p:spPr>
          <a:xfrm>
            <a:off x="2949809" y="754147"/>
            <a:ext cx="5804333" cy="5484040"/>
          </a:xfrm>
          <a:prstGeom prst="rect">
            <a:avLst/>
          </a:prstGeom>
          <a:ln>
            <a:solidFill>
              <a:schemeClr val="tx1"/>
            </a:solidFill>
          </a:ln>
        </p:spPr>
      </p:pic>
      <p:sp>
        <p:nvSpPr>
          <p:cNvPr id="6" name="TextBox 5">
            <a:extLst>
              <a:ext uri="{FF2B5EF4-FFF2-40B4-BE49-F238E27FC236}">
                <a16:creationId xmlns:a16="http://schemas.microsoft.com/office/drawing/2014/main" id="{B344BF14-50D0-0753-A677-7938C8E42FDC}"/>
              </a:ext>
            </a:extLst>
          </p:cNvPr>
          <p:cNvSpPr txBox="1"/>
          <p:nvPr/>
        </p:nvSpPr>
        <p:spPr>
          <a:xfrm>
            <a:off x="147820" y="6315959"/>
            <a:ext cx="2689648" cy="369332"/>
          </a:xfrm>
          <a:prstGeom prst="rect">
            <a:avLst/>
          </a:prstGeom>
          <a:noFill/>
        </p:spPr>
        <p:txBody>
          <a:bodyPr wrap="square" rtlCol="0">
            <a:spAutoFit/>
          </a:bodyPr>
          <a:lstStyle/>
          <a:p>
            <a:pPr algn="ctr"/>
            <a:r>
              <a:rPr lang="en-IN" sz="1800" b="1" dirty="0">
                <a:effectLst>
                  <a:outerShdw blurRad="38100" dist="38100" dir="2700000" algn="tl">
                    <a:srgbClr val="000000">
                      <a:alpha val="43137"/>
                    </a:srgbClr>
                  </a:outerShdw>
                </a:effectLst>
              </a:rPr>
              <a:t>Login Page UI</a:t>
            </a:r>
          </a:p>
        </p:txBody>
      </p:sp>
      <p:sp>
        <p:nvSpPr>
          <p:cNvPr id="9" name="TextBox 8">
            <a:extLst>
              <a:ext uri="{FF2B5EF4-FFF2-40B4-BE49-F238E27FC236}">
                <a16:creationId xmlns:a16="http://schemas.microsoft.com/office/drawing/2014/main" id="{755A1112-4B38-7D20-7883-43BA7048B4C3}"/>
              </a:ext>
            </a:extLst>
          </p:cNvPr>
          <p:cNvSpPr txBox="1"/>
          <p:nvPr/>
        </p:nvSpPr>
        <p:spPr>
          <a:xfrm>
            <a:off x="4507151" y="6315959"/>
            <a:ext cx="2689648" cy="369332"/>
          </a:xfrm>
          <a:prstGeom prst="rect">
            <a:avLst/>
          </a:prstGeom>
          <a:noFill/>
        </p:spPr>
        <p:txBody>
          <a:bodyPr wrap="square" rtlCol="0">
            <a:spAutoFit/>
          </a:bodyPr>
          <a:lstStyle/>
          <a:p>
            <a:pPr algn="ctr"/>
            <a:r>
              <a:rPr lang="en-IN" sz="1800" b="1" dirty="0">
                <a:effectLst>
                  <a:outerShdw blurRad="38100" dist="38100" dir="2700000" algn="tl">
                    <a:srgbClr val="000000">
                      <a:alpha val="43137"/>
                    </a:srgbClr>
                  </a:outerShdw>
                </a:effectLst>
              </a:rPr>
              <a:t>MIT App Inventor Code</a:t>
            </a:r>
          </a:p>
        </p:txBody>
      </p:sp>
    </p:spTree>
    <p:extLst>
      <p:ext uri="{BB962C8B-B14F-4D97-AF65-F5344CB8AC3E}">
        <p14:creationId xmlns:p14="http://schemas.microsoft.com/office/powerpoint/2010/main" val="2055249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Results </a:t>
            </a:r>
            <a:endParaRPr sz="2400" b="1" i="0" u="none" strike="noStrike" cap="none" dirty="0">
              <a:solidFill>
                <a:schemeClr val="lt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DC601C04-6496-A2AA-2643-75E6E7E53187}"/>
              </a:ext>
            </a:extLst>
          </p:cNvPr>
          <p:cNvPicPr>
            <a:picLocks noChangeAspect="1"/>
          </p:cNvPicPr>
          <p:nvPr/>
        </p:nvPicPr>
        <p:blipFill>
          <a:blip r:embed="rId3"/>
          <a:stretch>
            <a:fillRect/>
          </a:stretch>
        </p:blipFill>
        <p:spPr>
          <a:xfrm>
            <a:off x="75414" y="622303"/>
            <a:ext cx="2689647" cy="5613393"/>
          </a:xfrm>
          <a:prstGeom prst="rect">
            <a:avLst/>
          </a:prstGeom>
          <a:ln>
            <a:solidFill>
              <a:schemeClr val="tx1"/>
            </a:solidFill>
          </a:ln>
        </p:spPr>
      </p:pic>
      <p:pic>
        <p:nvPicPr>
          <p:cNvPr id="6" name="Picture 5">
            <a:extLst>
              <a:ext uri="{FF2B5EF4-FFF2-40B4-BE49-F238E27FC236}">
                <a16:creationId xmlns:a16="http://schemas.microsoft.com/office/drawing/2014/main" id="{229067ED-3FA5-7D71-1FF7-86D495438BC8}"/>
              </a:ext>
            </a:extLst>
          </p:cNvPr>
          <p:cNvPicPr>
            <a:picLocks noChangeAspect="1"/>
          </p:cNvPicPr>
          <p:nvPr/>
        </p:nvPicPr>
        <p:blipFill>
          <a:blip r:embed="rId4"/>
          <a:stretch>
            <a:fillRect/>
          </a:stretch>
        </p:blipFill>
        <p:spPr>
          <a:xfrm>
            <a:off x="2831049" y="1624669"/>
            <a:ext cx="6312951" cy="4611027"/>
          </a:xfrm>
          <a:prstGeom prst="rect">
            <a:avLst/>
          </a:prstGeom>
          <a:ln>
            <a:solidFill>
              <a:schemeClr val="tx1"/>
            </a:solidFill>
          </a:ln>
        </p:spPr>
      </p:pic>
      <p:sp>
        <p:nvSpPr>
          <p:cNvPr id="7" name="TextBox 6">
            <a:extLst>
              <a:ext uri="{FF2B5EF4-FFF2-40B4-BE49-F238E27FC236}">
                <a16:creationId xmlns:a16="http://schemas.microsoft.com/office/drawing/2014/main" id="{034E88C9-0AB6-DDF4-E9B0-4069517180EF}"/>
              </a:ext>
            </a:extLst>
          </p:cNvPr>
          <p:cNvSpPr txBox="1"/>
          <p:nvPr/>
        </p:nvSpPr>
        <p:spPr>
          <a:xfrm>
            <a:off x="75413" y="6325386"/>
            <a:ext cx="2689648" cy="369332"/>
          </a:xfrm>
          <a:prstGeom prst="rect">
            <a:avLst/>
          </a:prstGeom>
          <a:noFill/>
        </p:spPr>
        <p:txBody>
          <a:bodyPr wrap="square" rtlCol="0">
            <a:spAutoFit/>
          </a:bodyPr>
          <a:lstStyle/>
          <a:p>
            <a:pPr algn="ctr"/>
            <a:r>
              <a:rPr lang="en-IN" sz="1800" b="1" dirty="0">
                <a:effectLst>
                  <a:outerShdw blurRad="38100" dist="38100" dir="2700000" algn="tl">
                    <a:srgbClr val="000000">
                      <a:alpha val="43137"/>
                    </a:srgbClr>
                  </a:outerShdw>
                </a:effectLst>
              </a:rPr>
              <a:t>Control Page UI</a:t>
            </a:r>
          </a:p>
        </p:txBody>
      </p:sp>
      <p:sp>
        <p:nvSpPr>
          <p:cNvPr id="8" name="TextBox 7">
            <a:extLst>
              <a:ext uri="{FF2B5EF4-FFF2-40B4-BE49-F238E27FC236}">
                <a16:creationId xmlns:a16="http://schemas.microsoft.com/office/drawing/2014/main" id="{721C6E94-9029-C5C0-1BB2-0B8ED2A1E02A}"/>
              </a:ext>
            </a:extLst>
          </p:cNvPr>
          <p:cNvSpPr txBox="1"/>
          <p:nvPr/>
        </p:nvSpPr>
        <p:spPr>
          <a:xfrm>
            <a:off x="4642700" y="6325386"/>
            <a:ext cx="2689648" cy="369332"/>
          </a:xfrm>
          <a:prstGeom prst="rect">
            <a:avLst/>
          </a:prstGeom>
          <a:noFill/>
        </p:spPr>
        <p:txBody>
          <a:bodyPr wrap="square" rtlCol="0">
            <a:spAutoFit/>
          </a:bodyPr>
          <a:lstStyle/>
          <a:p>
            <a:pPr algn="ctr"/>
            <a:r>
              <a:rPr lang="en-IN" sz="1800" b="1" dirty="0">
                <a:effectLst>
                  <a:outerShdw blurRad="38100" dist="38100" dir="2700000" algn="tl">
                    <a:srgbClr val="000000">
                      <a:alpha val="43137"/>
                    </a:srgbClr>
                  </a:outerShdw>
                </a:effectLst>
              </a:rPr>
              <a:t>MIT App Inventor Code</a:t>
            </a:r>
          </a:p>
        </p:txBody>
      </p:sp>
    </p:spTree>
    <p:extLst>
      <p:ext uri="{BB962C8B-B14F-4D97-AF65-F5344CB8AC3E}">
        <p14:creationId xmlns:p14="http://schemas.microsoft.com/office/powerpoint/2010/main" val="3747578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Results </a:t>
            </a:r>
            <a:endParaRPr sz="2400" b="1" i="0" u="none" strike="noStrike" cap="none"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6F8DFA6E-469F-0C83-9A69-6CDDCF7BFC9E}"/>
              </a:ext>
            </a:extLst>
          </p:cNvPr>
          <p:cNvPicPr>
            <a:picLocks noChangeAspect="1"/>
          </p:cNvPicPr>
          <p:nvPr/>
        </p:nvPicPr>
        <p:blipFill>
          <a:blip r:embed="rId3"/>
          <a:stretch>
            <a:fillRect/>
          </a:stretch>
        </p:blipFill>
        <p:spPr>
          <a:xfrm>
            <a:off x="1119415" y="662795"/>
            <a:ext cx="6905170" cy="5532409"/>
          </a:xfrm>
          <a:prstGeom prst="rect">
            <a:avLst/>
          </a:prstGeom>
        </p:spPr>
      </p:pic>
      <p:sp>
        <p:nvSpPr>
          <p:cNvPr id="4" name="TextBox 3">
            <a:extLst>
              <a:ext uri="{FF2B5EF4-FFF2-40B4-BE49-F238E27FC236}">
                <a16:creationId xmlns:a16="http://schemas.microsoft.com/office/drawing/2014/main" id="{03CD663C-C21E-B89F-51C8-623ED87BED98}"/>
              </a:ext>
            </a:extLst>
          </p:cNvPr>
          <p:cNvSpPr txBox="1"/>
          <p:nvPr/>
        </p:nvSpPr>
        <p:spPr>
          <a:xfrm>
            <a:off x="1121790" y="6297105"/>
            <a:ext cx="6890994" cy="338554"/>
          </a:xfrm>
          <a:prstGeom prst="rect">
            <a:avLst/>
          </a:prstGeom>
          <a:noFill/>
        </p:spPr>
        <p:txBody>
          <a:bodyPr wrap="square" rtlCol="0">
            <a:spAutoFit/>
          </a:bodyPr>
          <a:lstStyle/>
          <a:p>
            <a:pPr algn="ctr"/>
            <a:r>
              <a:rPr lang="en-IN" sz="1600" b="1" dirty="0">
                <a:highlight>
                  <a:srgbClr val="FFFF00"/>
                </a:highlight>
              </a:rPr>
              <a:t>When Lock button is pressed</a:t>
            </a:r>
          </a:p>
        </p:txBody>
      </p:sp>
    </p:spTree>
    <p:extLst>
      <p:ext uri="{BB962C8B-B14F-4D97-AF65-F5344CB8AC3E}">
        <p14:creationId xmlns:p14="http://schemas.microsoft.com/office/powerpoint/2010/main" val="392851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Results </a:t>
            </a:r>
            <a:endParaRPr sz="2400" b="1" i="0" u="none" strike="noStrike" cap="none"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44BF08CE-44DB-D98B-BCA5-358A9D501B58}"/>
              </a:ext>
            </a:extLst>
          </p:cNvPr>
          <p:cNvPicPr>
            <a:picLocks noChangeAspect="1"/>
          </p:cNvPicPr>
          <p:nvPr/>
        </p:nvPicPr>
        <p:blipFill>
          <a:blip r:embed="rId3"/>
          <a:stretch>
            <a:fillRect/>
          </a:stretch>
        </p:blipFill>
        <p:spPr>
          <a:xfrm>
            <a:off x="625116" y="670798"/>
            <a:ext cx="7893767" cy="5516404"/>
          </a:xfrm>
          <a:prstGeom prst="rect">
            <a:avLst/>
          </a:prstGeom>
        </p:spPr>
      </p:pic>
      <p:sp>
        <p:nvSpPr>
          <p:cNvPr id="4" name="TextBox 3">
            <a:extLst>
              <a:ext uri="{FF2B5EF4-FFF2-40B4-BE49-F238E27FC236}">
                <a16:creationId xmlns:a16="http://schemas.microsoft.com/office/drawing/2014/main" id="{41DFA5B1-C906-18E2-9291-D5773D955A5D}"/>
              </a:ext>
            </a:extLst>
          </p:cNvPr>
          <p:cNvSpPr txBox="1"/>
          <p:nvPr/>
        </p:nvSpPr>
        <p:spPr>
          <a:xfrm>
            <a:off x="1121790" y="6297105"/>
            <a:ext cx="6890994" cy="338554"/>
          </a:xfrm>
          <a:prstGeom prst="rect">
            <a:avLst/>
          </a:prstGeom>
          <a:noFill/>
        </p:spPr>
        <p:txBody>
          <a:bodyPr wrap="square" rtlCol="0">
            <a:spAutoFit/>
          </a:bodyPr>
          <a:lstStyle/>
          <a:p>
            <a:pPr algn="ctr"/>
            <a:r>
              <a:rPr lang="en-IN" sz="1600" b="1" dirty="0">
                <a:highlight>
                  <a:srgbClr val="FFFF00"/>
                </a:highlight>
              </a:rPr>
              <a:t>When Unlock button is pressed</a:t>
            </a:r>
          </a:p>
        </p:txBody>
      </p:sp>
    </p:spTree>
    <p:extLst>
      <p:ext uri="{BB962C8B-B14F-4D97-AF65-F5344CB8AC3E}">
        <p14:creationId xmlns:p14="http://schemas.microsoft.com/office/powerpoint/2010/main" val="265266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Results </a:t>
            </a:r>
            <a:endParaRPr sz="2400" b="1" i="0" u="none" strike="noStrike" cap="none" dirty="0">
              <a:solidFill>
                <a:schemeClr val="lt1"/>
              </a:solidFill>
              <a:latin typeface="Times New Roman"/>
              <a:ea typeface="Times New Roman"/>
              <a:cs typeface="Times New Roman"/>
              <a:sym typeface="Times New Roman"/>
            </a:endParaRPr>
          </a:p>
        </p:txBody>
      </p:sp>
      <p:pic>
        <p:nvPicPr>
          <p:cNvPr id="2" name="Result video">
            <a:hlinkClick r:id="" action="ppaction://media"/>
            <a:extLst>
              <a:ext uri="{FF2B5EF4-FFF2-40B4-BE49-F238E27FC236}">
                <a16:creationId xmlns:a16="http://schemas.microsoft.com/office/drawing/2014/main" id="{A1EA98D3-FAC9-585E-9B4E-7F783EAB93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13" y="640433"/>
            <a:ext cx="9144000" cy="5143500"/>
          </a:xfrm>
          <a:prstGeom prst="rect">
            <a:avLst/>
          </a:prstGeom>
        </p:spPr>
      </p:pic>
      <p:sp>
        <p:nvSpPr>
          <p:cNvPr id="3" name="TextBox 2">
            <a:extLst>
              <a:ext uri="{FF2B5EF4-FFF2-40B4-BE49-F238E27FC236}">
                <a16:creationId xmlns:a16="http://schemas.microsoft.com/office/drawing/2014/main" id="{2226B4C6-F73E-8EA5-72BF-51101FAE0843}"/>
              </a:ext>
            </a:extLst>
          </p:cNvPr>
          <p:cNvSpPr txBox="1"/>
          <p:nvPr/>
        </p:nvSpPr>
        <p:spPr>
          <a:xfrm>
            <a:off x="1121790" y="6297105"/>
            <a:ext cx="6890994" cy="338554"/>
          </a:xfrm>
          <a:prstGeom prst="rect">
            <a:avLst/>
          </a:prstGeom>
          <a:noFill/>
        </p:spPr>
        <p:txBody>
          <a:bodyPr wrap="square" rtlCol="0">
            <a:spAutoFit/>
          </a:bodyPr>
          <a:lstStyle/>
          <a:p>
            <a:pPr algn="ctr"/>
            <a:r>
              <a:rPr lang="en-IN" sz="1600" b="1" dirty="0">
                <a:highlight>
                  <a:srgbClr val="FFFF00"/>
                </a:highlight>
              </a:rPr>
              <a:t>Smart Lock working video</a:t>
            </a:r>
          </a:p>
        </p:txBody>
      </p:sp>
    </p:spTree>
    <p:extLst>
      <p:ext uri="{BB962C8B-B14F-4D97-AF65-F5344CB8AC3E}">
        <p14:creationId xmlns:p14="http://schemas.microsoft.com/office/powerpoint/2010/main" val="429256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Troubleshooting</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F1E9E51A-38C3-84A2-AA2A-F41B8F7CE06A}"/>
              </a:ext>
            </a:extLst>
          </p:cNvPr>
          <p:cNvSpPr txBox="1"/>
          <p:nvPr/>
        </p:nvSpPr>
        <p:spPr>
          <a:xfrm>
            <a:off x="0" y="982176"/>
            <a:ext cx="9144000" cy="2677656"/>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mn-lt"/>
                <a:cs typeface="Times New Roman" panose="02020603050405020304" pitchFamily="18" charset="0"/>
              </a:rPr>
              <a:t>The original project was based on OTP that the user will receive and then use it to unlock the door lock. But, we were unable to send the produced OTP to the user screen. </a:t>
            </a:r>
          </a:p>
          <a:p>
            <a:pPr marL="457200" indent="-457200">
              <a:buFont typeface="Wingdings" panose="05000000000000000000" pitchFamily="2" charset="2"/>
              <a:buChar char="ü"/>
            </a:pPr>
            <a:r>
              <a:rPr lang="en-IN" sz="2800" dirty="0">
                <a:latin typeface="+mn-lt"/>
                <a:cs typeface="Times New Roman" panose="02020603050405020304" pitchFamily="18" charset="0"/>
              </a:rPr>
              <a:t>To tackle this problem, we changed the idea of OTP to login password which would work the same way.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Advantages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AECB3ADD-77E3-69F1-233D-2E7DEA551BE6}"/>
              </a:ext>
            </a:extLst>
          </p:cNvPr>
          <p:cNvSpPr txBox="1"/>
          <p:nvPr/>
        </p:nvSpPr>
        <p:spPr>
          <a:xfrm>
            <a:off x="0" y="612844"/>
            <a:ext cx="9144000" cy="5632311"/>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mj-lt"/>
                <a:cs typeface="Times New Roman" panose="02020603050405020304" pitchFamily="18" charset="0"/>
              </a:rPr>
              <a:t>Convenience</a:t>
            </a:r>
            <a:r>
              <a:rPr lang="en-US" sz="2400" dirty="0">
                <a:latin typeface="+mj-lt"/>
                <a:cs typeface="Times New Roman" panose="02020603050405020304" pitchFamily="18" charset="0"/>
              </a:rPr>
              <a:t>: With a Bluetooth-enabled smart door locking system, you can control the lock using your mobile phone without the need for an internet connection, making it easier to lock and unlock your door.</a:t>
            </a:r>
            <a:endParaRPr lang="en-IN" sz="2400" dirty="0">
              <a:latin typeface="+mj-lt"/>
              <a:cs typeface="Times New Roman" panose="02020603050405020304" pitchFamily="18" charset="0"/>
            </a:endParaRPr>
          </a:p>
          <a:p>
            <a:pPr marL="285750" indent="-285750">
              <a:buFont typeface="Arial" panose="020B0604020202020204" pitchFamily="34" charset="0"/>
              <a:buChar char="•"/>
            </a:pPr>
            <a:r>
              <a:rPr lang="en-US" sz="2400" b="1" dirty="0">
                <a:latin typeface="+mj-lt"/>
                <a:cs typeface="Times New Roman" panose="02020603050405020304" pitchFamily="18" charset="0"/>
              </a:rPr>
              <a:t>Customization</a:t>
            </a:r>
            <a:r>
              <a:rPr lang="en-US" sz="2400" dirty="0">
                <a:latin typeface="+mj-lt"/>
                <a:cs typeface="Times New Roman" panose="02020603050405020304" pitchFamily="18" charset="0"/>
              </a:rPr>
              <a:t>: Using the Arduino Uno, you can customize the smart lock to meet your specific needs, such as setting automatic lock and unlock times, creating temporary access passwords for guests, and much more.</a:t>
            </a:r>
          </a:p>
          <a:p>
            <a:pPr marL="285750" indent="-285750">
              <a:buFont typeface="Arial" panose="020B0604020202020204" pitchFamily="34" charset="0"/>
              <a:buChar char="•"/>
            </a:pPr>
            <a:r>
              <a:rPr lang="en-US" sz="2400" b="1" dirty="0">
                <a:latin typeface="+mj-lt"/>
                <a:cs typeface="Times New Roman" panose="02020603050405020304" pitchFamily="18" charset="0"/>
              </a:rPr>
              <a:t>Multiple User Access</a:t>
            </a:r>
            <a:r>
              <a:rPr lang="en-US" sz="2400" dirty="0">
                <a:latin typeface="+mj-lt"/>
                <a:cs typeface="Times New Roman" panose="02020603050405020304" pitchFamily="18" charset="0"/>
              </a:rPr>
              <a:t>: With a smart lock, you can grant access to multiple users, such as family members or trusted friends, by providing them with a unique access code or virtual key.</a:t>
            </a:r>
          </a:p>
          <a:p>
            <a:pPr marL="285750" indent="-285750">
              <a:buFont typeface="Arial" panose="020B0604020202020204" pitchFamily="34" charset="0"/>
              <a:buChar char="•"/>
            </a:pPr>
            <a:r>
              <a:rPr lang="en-US" sz="2400" b="1" dirty="0">
                <a:latin typeface="+mj-lt"/>
                <a:cs typeface="Times New Roman" panose="02020603050405020304" pitchFamily="18" charset="0"/>
              </a:rPr>
              <a:t>Easy Installation</a:t>
            </a:r>
            <a:r>
              <a:rPr lang="en-US" sz="2400" dirty="0">
                <a:latin typeface="+mj-lt"/>
                <a:cs typeface="Times New Roman" panose="02020603050405020304" pitchFamily="18" charset="0"/>
              </a:rPr>
              <a:t>: A smart door locking system using Arduino Uno can be easily installed by anyone with basic knowledge of electronics and programming, without the need for professional installation services.</a:t>
            </a:r>
            <a:endParaRPr lang="en-IN" sz="2400" dirty="0">
              <a:latin typeface="+mj-lt"/>
              <a:cs typeface="Times New Roman" panose="02020603050405020304" pitchFamily="18" charset="0"/>
            </a:endParaRPr>
          </a:p>
        </p:txBody>
      </p:sp>
    </p:spTree>
    <p:extLst>
      <p:ext uri="{BB962C8B-B14F-4D97-AF65-F5344CB8AC3E}">
        <p14:creationId xmlns:p14="http://schemas.microsoft.com/office/powerpoint/2010/main" val="3921001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solidFill>
                  <a:schemeClr val="lt1"/>
                </a:solidFill>
                <a:latin typeface="Times New Roman"/>
                <a:ea typeface="Times New Roman"/>
                <a:cs typeface="Times New Roman"/>
                <a:sym typeface="Times New Roman"/>
              </a:rPr>
              <a:t>Disa</a:t>
            </a:r>
            <a:r>
              <a:rPr lang="en-US" sz="2400" b="1" i="0" u="none" strike="noStrike" cap="none" dirty="0">
                <a:solidFill>
                  <a:schemeClr val="lt1"/>
                </a:solidFill>
                <a:latin typeface="Times New Roman"/>
                <a:ea typeface="Times New Roman"/>
                <a:cs typeface="Times New Roman"/>
                <a:sym typeface="Times New Roman"/>
              </a:rPr>
              <a:t>dvantages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AECB3ADD-77E3-69F1-233D-2E7DEA551BE6}"/>
              </a:ext>
            </a:extLst>
          </p:cNvPr>
          <p:cNvSpPr txBox="1"/>
          <p:nvPr/>
        </p:nvSpPr>
        <p:spPr>
          <a:xfrm>
            <a:off x="0" y="1166842"/>
            <a:ext cx="9144000" cy="4524315"/>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mj-lt"/>
                <a:cs typeface="Times New Roman" panose="02020603050405020304" pitchFamily="18" charset="0"/>
              </a:rPr>
              <a:t>Limited Range</a:t>
            </a:r>
            <a:r>
              <a:rPr lang="en-US" sz="2400" dirty="0">
                <a:latin typeface="+mj-lt"/>
                <a:cs typeface="Times New Roman" panose="02020603050405020304" pitchFamily="18" charset="0"/>
              </a:rPr>
              <a:t>: Bluetooth technology has a limited range, which means you need to be within a certain distance from the door to control it. This can be a disadvantage if you want to control the lock from a longer distance.</a:t>
            </a:r>
          </a:p>
          <a:p>
            <a:pPr marL="285750" indent="-285750">
              <a:buFont typeface="Arial" panose="020B0604020202020204" pitchFamily="34" charset="0"/>
              <a:buChar char="•"/>
            </a:pPr>
            <a:r>
              <a:rPr lang="en-US" sz="2400" b="1" dirty="0">
                <a:latin typeface="+mj-lt"/>
                <a:cs typeface="Times New Roman" panose="02020603050405020304" pitchFamily="18" charset="0"/>
              </a:rPr>
              <a:t>Compatibility Issues</a:t>
            </a:r>
            <a:r>
              <a:rPr lang="en-US" sz="2400" dirty="0">
                <a:latin typeface="+mj-lt"/>
                <a:cs typeface="Times New Roman" panose="02020603050405020304" pitchFamily="18" charset="0"/>
              </a:rPr>
              <a:t>: The Bluetooth connectivity between the mobile device and the lock may have compatibility issues with some smartphones, which can limit the functionality of the smart lock system.</a:t>
            </a:r>
          </a:p>
          <a:p>
            <a:pPr marL="285750" indent="-285750">
              <a:buFont typeface="Arial" panose="020B0604020202020204" pitchFamily="34" charset="0"/>
              <a:buChar char="•"/>
            </a:pPr>
            <a:r>
              <a:rPr lang="en-US" sz="2400" b="1" dirty="0">
                <a:latin typeface="+mj-lt"/>
                <a:cs typeface="Times New Roman" panose="02020603050405020304" pitchFamily="18" charset="0"/>
              </a:rPr>
              <a:t>Security Risks</a:t>
            </a:r>
            <a:r>
              <a:rPr lang="en-US" sz="2400" dirty="0">
                <a:latin typeface="+mj-lt"/>
                <a:cs typeface="Times New Roman" panose="02020603050405020304" pitchFamily="18" charset="0"/>
              </a:rPr>
              <a:t>: While Bluetooth technology is generally secure, there is still a risk of hacking and unauthorized access to the smart lock system. This can be a disadvantage if the system is not properly secured.</a:t>
            </a:r>
            <a:endParaRPr lang="en-IN" sz="2400" dirty="0">
              <a:latin typeface="+mj-lt"/>
              <a:cs typeface="Times New Roman" panose="02020603050405020304" pitchFamily="18" charset="0"/>
            </a:endParaRPr>
          </a:p>
        </p:txBody>
      </p:sp>
    </p:spTree>
    <p:extLst>
      <p:ext uri="{BB962C8B-B14F-4D97-AF65-F5344CB8AC3E}">
        <p14:creationId xmlns:p14="http://schemas.microsoft.com/office/powerpoint/2010/main" val="2952780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Introduction  To Topic</a:t>
            </a:r>
            <a:endParaRPr sz="2400" b="1" i="0" u="none" strike="noStrike" cap="none" dirty="0">
              <a:solidFill>
                <a:schemeClr val="lt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64327085-240B-14A7-48BD-31E9E8E17F63}"/>
              </a:ext>
            </a:extLst>
          </p:cNvPr>
          <p:cNvSpPr txBox="1"/>
          <p:nvPr/>
        </p:nvSpPr>
        <p:spPr>
          <a:xfrm>
            <a:off x="0" y="1005132"/>
            <a:ext cx="9144000" cy="5386090"/>
          </a:xfrm>
          <a:prstGeom prst="rect">
            <a:avLst/>
          </a:prstGeom>
          <a:noFill/>
        </p:spPr>
        <p:txBody>
          <a:bodyPr wrap="square" rtlCol="0">
            <a:spAutoFit/>
          </a:bodyPr>
          <a:lstStyle/>
          <a:p>
            <a:pPr marL="285750" indent="-285750">
              <a:buFont typeface="Wingdings" panose="05000000000000000000" pitchFamily="2" charset="2"/>
              <a:buChar char="ü"/>
            </a:pPr>
            <a:r>
              <a:rPr lang="en-IN" sz="2200" i="1" dirty="0"/>
              <a:t>A password based smart locking system is a type of access control system that allows users to enter passcode to gain entry to secure area.</a:t>
            </a:r>
          </a:p>
          <a:p>
            <a:pPr marL="285750" indent="-285750">
              <a:buFont typeface="Wingdings" panose="05000000000000000000" pitchFamily="2" charset="2"/>
              <a:buChar char="ü"/>
            </a:pPr>
            <a:endParaRPr lang="en-IN" sz="2200" dirty="0"/>
          </a:p>
          <a:p>
            <a:pPr marL="285750" indent="-285750">
              <a:buFont typeface="Wingdings" panose="05000000000000000000" pitchFamily="2" charset="2"/>
              <a:buChar char="ü"/>
            </a:pPr>
            <a:r>
              <a:rPr lang="en-IN" sz="2200" i="1" dirty="0"/>
              <a:t>The system typically consists of a locking mechanism, a control panel (Arduino) and user interface (Android Device).</a:t>
            </a:r>
          </a:p>
          <a:p>
            <a:pPr marL="285750" indent="-285750">
              <a:buFont typeface="Wingdings" panose="05000000000000000000" pitchFamily="2" charset="2"/>
              <a:buChar char="ü"/>
            </a:pPr>
            <a:endParaRPr lang="en-IN" sz="2200" i="1" dirty="0"/>
          </a:p>
          <a:p>
            <a:pPr marL="285750" indent="-285750">
              <a:buFont typeface="Wingdings" panose="05000000000000000000" pitchFamily="2" charset="2"/>
              <a:buChar char="ü"/>
            </a:pPr>
            <a:r>
              <a:rPr lang="en-IN" sz="2200" i="1" dirty="0"/>
              <a:t>The user enters their password and if it is correct, the locking mechanism is disengaged and the user is granted access.</a:t>
            </a:r>
          </a:p>
          <a:p>
            <a:pPr marL="285750" indent="-285750">
              <a:buFont typeface="Wingdings" panose="05000000000000000000" pitchFamily="2" charset="2"/>
              <a:buChar char="ü"/>
            </a:pPr>
            <a:endParaRPr lang="en-IN" sz="2200" i="1" dirty="0"/>
          </a:p>
          <a:p>
            <a:pPr marL="285750" indent="-285750">
              <a:buFont typeface="Wingdings" panose="05000000000000000000" pitchFamily="2" charset="2"/>
              <a:buChar char="ü"/>
            </a:pPr>
            <a:r>
              <a:rPr lang="en-IN" sz="2200" i="1" dirty="0"/>
              <a:t>Password – based smart locking system can provide a high level of security, as long as password is kept confidential.</a:t>
            </a:r>
          </a:p>
          <a:p>
            <a:pPr marL="285750" indent="-285750">
              <a:buFont typeface="Wingdings" panose="05000000000000000000" pitchFamily="2" charset="2"/>
              <a:buChar char="ü"/>
            </a:pPr>
            <a:endParaRPr lang="en-IN" sz="2200" i="1" dirty="0"/>
          </a:p>
          <a:p>
            <a:pPr marL="285750" indent="-285750">
              <a:buFont typeface="Wingdings" panose="05000000000000000000" pitchFamily="2" charset="2"/>
              <a:buChar char="ü"/>
            </a:pPr>
            <a:r>
              <a:rPr lang="en-IN" sz="2200" i="1" dirty="0"/>
              <a:t>This type of locking system is used in homes, offices and other areas where access is given to authorized individual.</a:t>
            </a:r>
          </a:p>
          <a:p>
            <a:pPr marL="285750" indent="-285750">
              <a:buFont typeface="Arial" panose="020B0604020202020204" pitchFamily="34" charset="0"/>
              <a:buChar char="•"/>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Application</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A91812E-0BB5-D4D2-39CF-15E504150534}"/>
              </a:ext>
            </a:extLst>
          </p:cNvPr>
          <p:cNvSpPr txBox="1"/>
          <p:nvPr/>
        </p:nvSpPr>
        <p:spPr>
          <a:xfrm>
            <a:off x="0" y="982176"/>
            <a:ext cx="9144000" cy="4893647"/>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mn-lt"/>
                <a:cs typeface="Times New Roman" panose="02020603050405020304" pitchFamily="18" charset="0"/>
              </a:rPr>
              <a:t>Residential Use</a:t>
            </a:r>
            <a:r>
              <a:rPr lang="en-US" sz="2400" dirty="0">
                <a:latin typeface="+mn-lt"/>
                <a:cs typeface="Times New Roman" panose="02020603050405020304" pitchFamily="18" charset="0"/>
              </a:rPr>
              <a:t>: A smart door locking system can be used in residential homes as a replacement for traditional keys, allowing homeowners to control their locks from their smartphones.</a:t>
            </a:r>
          </a:p>
          <a:p>
            <a:pPr marL="285750" indent="-285750">
              <a:buFont typeface="Arial" panose="020B0604020202020204" pitchFamily="34" charset="0"/>
              <a:buChar char="•"/>
            </a:pPr>
            <a:r>
              <a:rPr lang="en-US" sz="2400" b="1" dirty="0">
                <a:latin typeface="+mn-lt"/>
                <a:cs typeface="Times New Roman" panose="02020603050405020304" pitchFamily="18" charset="0"/>
              </a:rPr>
              <a:t>Rental Properties</a:t>
            </a:r>
            <a:r>
              <a:rPr lang="en-US" sz="2400" dirty="0">
                <a:latin typeface="+mn-lt"/>
                <a:cs typeface="Times New Roman" panose="02020603050405020304" pitchFamily="18" charset="0"/>
              </a:rPr>
              <a:t>: A smart lock system can be used in rental properties, allowing landlords to remotely grant access to tenants or guests and monitor their comings and goings.</a:t>
            </a:r>
          </a:p>
          <a:p>
            <a:pPr marL="285750" indent="-285750">
              <a:buFont typeface="Arial" panose="020B0604020202020204" pitchFamily="34" charset="0"/>
              <a:buChar char="•"/>
            </a:pPr>
            <a:r>
              <a:rPr lang="en-US" sz="2400" b="1" dirty="0">
                <a:latin typeface="+mn-lt"/>
                <a:cs typeface="Times New Roman" panose="02020603050405020304" pitchFamily="18" charset="0"/>
              </a:rPr>
              <a:t>Healthcare</a:t>
            </a:r>
            <a:r>
              <a:rPr lang="en-US" sz="2400" dirty="0">
                <a:latin typeface="+mn-lt"/>
                <a:cs typeface="Times New Roman" panose="02020603050405020304" pitchFamily="18" charset="0"/>
              </a:rPr>
              <a:t>: A smart lock system can be used in healthcare facilities to control access to restricted areas, such as medication storage rooms or patient records.</a:t>
            </a:r>
          </a:p>
          <a:p>
            <a:pPr marL="285750" indent="-285750">
              <a:buFont typeface="Arial" panose="020B0604020202020204" pitchFamily="34" charset="0"/>
              <a:buChar char="•"/>
            </a:pPr>
            <a:r>
              <a:rPr lang="en-US" sz="2400" b="1" dirty="0">
                <a:latin typeface="+mn-lt"/>
                <a:cs typeface="Times New Roman" panose="02020603050405020304" pitchFamily="18" charset="0"/>
              </a:rPr>
              <a:t>Parking Lots</a:t>
            </a:r>
            <a:r>
              <a:rPr lang="en-US" sz="2400" dirty="0">
                <a:latin typeface="+mn-lt"/>
                <a:cs typeface="Times New Roman" panose="02020603050405020304" pitchFamily="18" charset="0"/>
              </a:rPr>
              <a:t>: Smart door locking systems can be used in parking lots to restrict access to certain areas, such as employee parking or restricted areas. The mobile app can be used to grant access to authorized personnel.</a:t>
            </a:r>
            <a:endParaRPr lang="en-IN" sz="2400" dirty="0">
              <a:latin typeface="+mn-lt"/>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solidFill>
                  <a:schemeClr val="lt1"/>
                </a:solidFill>
                <a:latin typeface="Times New Roman"/>
                <a:ea typeface="Times New Roman"/>
                <a:cs typeface="Times New Roman"/>
                <a:sym typeface="Times New Roman"/>
              </a:rPr>
              <a:t>CONCLUSION</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A91812E-0BB5-D4D2-39CF-15E504150534}"/>
              </a:ext>
            </a:extLst>
          </p:cNvPr>
          <p:cNvSpPr txBox="1"/>
          <p:nvPr/>
        </p:nvSpPr>
        <p:spPr>
          <a:xfrm>
            <a:off x="1" y="1874728"/>
            <a:ext cx="9143999" cy="3108543"/>
          </a:xfrm>
          <a:prstGeom prst="rect">
            <a:avLst/>
          </a:prstGeom>
          <a:noFill/>
        </p:spPr>
        <p:txBody>
          <a:bodyPr wrap="square" lIns="91440" tIns="45720" rIns="91440" bIns="45720" rtlCol="0" anchor="t">
            <a:spAutoFit/>
          </a:bodyPr>
          <a:lstStyle/>
          <a:p>
            <a:r>
              <a:rPr lang="en-IN" sz="2800" dirty="0">
                <a:latin typeface="+mn-lt"/>
                <a:cs typeface="Times New Roman" panose="02020603050405020304" pitchFamily="18" charset="0"/>
              </a:rPr>
              <a:t>Many times we forget to carry the house keys or sometimes we get out of the house and end up locking ourselves out as the latch closes inadvertently. In these cases it really is difficult to get inside the house. This project will help in keyless entry and providing better security at the same time. This idea also minimizes the overall cost by the use of Bluetooth.</a:t>
            </a:r>
            <a:endParaRPr lang="en-US" dirty="0"/>
          </a:p>
        </p:txBody>
      </p:sp>
    </p:spTree>
    <p:extLst>
      <p:ext uri="{BB962C8B-B14F-4D97-AF65-F5344CB8AC3E}">
        <p14:creationId xmlns:p14="http://schemas.microsoft.com/office/powerpoint/2010/main" val="194415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solidFill>
                  <a:schemeClr val="lt1"/>
                </a:solidFill>
                <a:latin typeface="Times New Roman"/>
                <a:ea typeface="Times New Roman"/>
                <a:cs typeface="Times New Roman"/>
                <a:sym typeface="Times New Roman"/>
              </a:rPr>
              <a:t>Future Scope</a:t>
            </a:r>
            <a:endParaRPr sz="2400" b="1" i="0" u="none" strike="noStrike" cap="none" dirty="0">
              <a:solidFill>
                <a:schemeClr val="lt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113503F1-48E4-C119-80FF-E4E98BDE3D2E}"/>
              </a:ext>
            </a:extLst>
          </p:cNvPr>
          <p:cNvSpPr txBox="1"/>
          <p:nvPr/>
        </p:nvSpPr>
        <p:spPr>
          <a:xfrm>
            <a:off x="0" y="793996"/>
            <a:ext cx="9144000" cy="5632311"/>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latin typeface="+mn-lt"/>
                <a:cs typeface="Times New Roman" panose="02020603050405020304" pitchFamily="18" charset="0"/>
              </a:rPr>
              <a:t>Hospitality industry: </a:t>
            </a:r>
            <a:r>
              <a:rPr lang="en-US" sz="2400" dirty="0">
                <a:latin typeface="+mn-lt"/>
                <a:cs typeface="Times New Roman" panose="02020603050405020304" pitchFamily="18" charset="0"/>
              </a:rPr>
              <a:t>Smart door locks can be used in the hospitality industry to provide guests with a seamless and secure check-in and check-out experience. Arduino UNO can be used to create low-cost, customizable smart locks that can be programmed for individual guests</a:t>
            </a:r>
            <a:r>
              <a:rPr lang="en-US" sz="2400" b="1" dirty="0">
                <a:latin typeface="+mn-lt"/>
                <a:cs typeface="Times New Roman" panose="02020603050405020304" pitchFamily="18" charset="0"/>
              </a:rPr>
              <a:t>.</a:t>
            </a:r>
          </a:p>
          <a:p>
            <a:pPr marL="285750" indent="-285750">
              <a:buFont typeface="Wingdings" panose="05000000000000000000" pitchFamily="2" charset="2"/>
              <a:buChar char="v"/>
            </a:pPr>
            <a:r>
              <a:rPr lang="en-US" sz="2400" b="1" dirty="0">
                <a:latin typeface="+mn-lt"/>
                <a:cs typeface="Times New Roman" panose="02020603050405020304" pitchFamily="18" charset="0"/>
              </a:rPr>
              <a:t>Gym and fitness centers</a:t>
            </a:r>
            <a:r>
              <a:rPr lang="en-US" sz="2400" dirty="0">
                <a:latin typeface="+mn-lt"/>
                <a:cs typeface="Times New Roman" panose="02020603050405020304" pitchFamily="18" charset="0"/>
              </a:rPr>
              <a:t>: Smart door locks can be used in gym and fitness centers to provide secure access control to members. Arduino UNO can be used to create low-cost, energy-efficient smart locks that can be easily integrated with existing fitness center systems.</a:t>
            </a:r>
          </a:p>
          <a:p>
            <a:pPr marL="285750" indent="-285750">
              <a:buFont typeface="Wingdings" panose="05000000000000000000" pitchFamily="2" charset="2"/>
              <a:buChar char="v"/>
            </a:pPr>
            <a:r>
              <a:rPr lang="en-US" sz="2400" b="1" dirty="0">
                <a:latin typeface="+mn-lt"/>
                <a:cs typeface="Times New Roman" panose="02020603050405020304" pitchFamily="18" charset="0"/>
              </a:rPr>
              <a:t>Self-storage units: </a:t>
            </a:r>
            <a:r>
              <a:rPr lang="en-US" sz="2400" dirty="0">
                <a:latin typeface="+mn-lt"/>
                <a:cs typeface="Times New Roman" panose="02020603050405020304" pitchFamily="18" charset="0"/>
              </a:rPr>
              <a:t>Smart door locks can be used in self-storage units to provide secure, remote access control to customers. Arduino UNO can be used to create low-cost, energy-efficient smart locks that can be easily integrated with existing self-storage systems.</a:t>
            </a:r>
            <a:endParaRPr lang="en-IN" sz="2400" dirty="0">
              <a:latin typeface="+mn-lt"/>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solidFill>
                  <a:schemeClr val="lt1"/>
                </a:solidFill>
                <a:latin typeface="Times New Roman"/>
                <a:ea typeface="Times New Roman"/>
                <a:cs typeface="Times New Roman"/>
                <a:sym typeface="Times New Roman"/>
              </a:rPr>
              <a:t>Introduction</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250F1CF9-BC96-5016-CD32-2F8A2D8C1302}"/>
              </a:ext>
            </a:extLst>
          </p:cNvPr>
          <p:cNvSpPr txBox="1"/>
          <p:nvPr/>
        </p:nvSpPr>
        <p:spPr>
          <a:xfrm>
            <a:off x="0" y="1176582"/>
            <a:ext cx="9144000" cy="5047536"/>
          </a:xfrm>
          <a:prstGeom prst="rect">
            <a:avLst/>
          </a:prstGeom>
          <a:noFill/>
        </p:spPr>
        <p:txBody>
          <a:bodyPr wrap="square" rtlCol="0">
            <a:spAutoFit/>
          </a:bodyPr>
          <a:lstStyle/>
          <a:p>
            <a:pPr marL="285750" indent="-285750">
              <a:buFont typeface="Wingdings" panose="05000000000000000000" pitchFamily="2" charset="2"/>
              <a:buChar char="ü"/>
            </a:pPr>
            <a:r>
              <a:rPr lang="en-IN" sz="2200" i="1" dirty="0"/>
              <a:t>Ultrasonic distance sensor with raspberry pi is a popular way to create wide range of distance measurement and monitoring system.</a:t>
            </a:r>
          </a:p>
          <a:p>
            <a:pPr marL="285750" indent="-285750">
              <a:buFont typeface="Wingdings" panose="05000000000000000000" pitchFamily="2" charset="2"/>
              <a:buChar char="ü"/>
            </a:pPr>
            <a:endParaRPr lang="en-IN" sz="2200" dirty="0"/>
          </a:p>
          <a:p>
            <a:pPr marL="285750" indent="-285750">
              <a:buFont typeface="Wingdings" panose="05000000000000000000" pitchFamily="2" charset="2"/>
              <a:buChar char="ü"/>
            </a:pPr>
            <a:r>
              <a:rPr lang="en-IN" sz="2200" i="1" dirty="0"/>
              <a:t>The basic setup involves ultrasonic sensor, raspberry pi and software to control and process distance measurements.</a:t>
            </a:r>
          </a:p>
          <a:p>
            <a:pPr marL="285750" indent="-285750">
              <a:buFont typeface="Wingdings" panose="05000000000000000000" pitchFamily="2" charset="2"/>
              <a:buChar char="ü"/>
            </a:pPr>
            <a:endParaRPr lang="en-IN" sz="2200" i="1" dirty="0"/>
          </a:p>
          <a:p>
            <a:pPr marL="285750" indent="-285750">
              <a:buFont typeface="Wingdings" panose="05000000000000000000" pitchFamily="2" charset="2"/>
              <a:buChar char="ü"/>
            </a:pPr>
            <a:r>
              <a:rPr lang="en-IN" sz="2200" i="1" dirty="0"/>
              <a:t>The user enters their password and if it is correct, the locking mechanism is disengaged and the user is granted access.</a:t>
            </a:r>
          </a:p>
          <a:p>
            <a:pPr marL="285750" indent="-285750">
              <a:buFont typeface="Wingdings" panose="05000000000000000000" pitchFamily="2" charset="2"/>
              <a:buChar char="ü"/>
            </a:pPr>
            <a:endParaRPr lang="en-IN" sz="2200" i="1" dirty="0"/>
          </a:p>
          <a:p>
            <a:pPr marL="285750" indent="-285750">
              <a:buFont typeface="Wingdings" panose="05000000000000000000" pitchFamily="2" charset="2"/>
              <a:buChar char="ü"/>
            </a:pPr>
            <a:r>
              <a:rPr lang="en-IN" sz="2200" i="1" dirty="0"/>
              <a:t>Password – based smart locking system can provide a high level of security, as long as password is kept confidential.</a:t>
            </a:r>
          </a:p>
          <a:p>
            <a:pPr marL="285750" indent="-285750">
              <a:buFont typeface="Wingdings" panose="05000000000000000000" pitchFamily="2" charset="2"/>
              <a:buChar char="ü"/>
            </a:pPr>
            <a:endParaRPr lang="en-IN" sz="2200" i="1" dirty="0"/>
          </a:p>
          <a:p>
            <a:pPr marL="285750" indent="-285750">
              <a:buFont typeface="Wingdings" panose="05000000000000000000" pitchFamily="2" charset="2"/>
              <a:buChar char="ü"/>
            </a:pPr>
            <a:r>
              <a:rPr lang="en-IN" sz="2200" i="1" dirty="0"/>
              <a:t>This type of locking system is used in homes, offices and other areas where access is given to authorized individual.</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271065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31" name="Rectangle 30">
            <a:extLst>
              <a:ext uri="{FF2B5EF4-FFF2-40B4-BE49-F238E27FC236}">
                <a16:creationId xmlns:a16="http://schemas.microsoft.com/office/drawing/2014/main" id="{0A87C7D7-905E-09A3-EF10-E58ADA41125B}"/>
              </a:ext>
            </a:extLst>
          </p:cNvPr>
          <p:cNvSpPr/>
          <p:nvPr/>
        </p:nvSpPr>
        <p:spPr>
          <a:xfrm>
            <a:off x="235670" y="1725105"/>
            <a:ext cx="8663233" cy="37518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Google Shape;133;p22"/>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Block Diagram</a:t>
            </a:r>
            <a:endParaRPr sz="2400" b="1" i="0" u="none" strike="noStrike" cap="none" dirty="0">
              <a:solidFill>
                <a:schemeClr val="lt1"/>
              </a:solidFill>
              <a:latin typeface="Times New Roman"/>
              <a:ea typeface="Times New Roman"/>
              <a:cs typeface="Times New Roman"/>
              <a:sym typeface="Times New Roman"/>
            </a:endParaRPr>
          </a:p>
        </p:txBody>
      </p:sp>
      <p:sp>
        <p:nvSpPr>
          <p:cNvPr id="6" name="Flowchart: Magnetic Disk 5">
            <a:extLst>
              <a:ext uri="{FF2B5EF4-FFF2-40B4-BE49-F238E27FC236}">
                <a16:creationId xmlns:a16="http://schemas.microsoft.com/office/drawing/2014/main" id="{F19EA3B5-899C-BA9D-8665-B7CEF039F4C7}"/>
              </a:ext>
            </a:extLst>
          </p:cNvPr>
          <p:cNvSpPr/>
          <p:nvPr/>
        </p:nvSpPr>
        <p:spPr>
          <a:xfrm>
            <a:off x="631596" y="2479249"/>
            <a:ext cx="754144" cy="1593130"/>
          </a:xfrm>
          <a:prstGeom prst="flowChartMagneticDisk">
            <a:avLst/>
          </a:prstGeom>
          <a:solidFill>
            <a:schemeClr val="tx2">
              <a:lumMod val="7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27C0FD2B-19C1-14B4-2FFE-F1EE3C903534}"/>
              </a:ext>
            </a:extLst>
          </p:cNvPr>
          <p:cNvSpPr/>
          <p:nvPr/>
        </p:nvSpPr>
        <p:spPr>
          <a:xfrm>
            <a:off x="2997724" y="2620652"/>
            <a:ext cx="400637" cy="1451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Flowchart: Direct Access Storage 8">
            <a:extLst>
              <a:ext uri="{FF2B5EF4-FFF2-40B4-BE49-F238E27FC236}">
                <a16:creationId xmlns:a16="http://schemas.microsoft.com/office/drawing/2014/main" id="{98CECF56-2D7F-6DD8-48DE-3EFA09708B98}"/>
              </a:ext>
            </a:extLst>
          </p:cNvPr>
          <p:cNvSpPr/>
          <p:nvPr/>
        </p:nvSpPr>
        <p:spPr>
          <a:xfrm flipH="1" flipV="1">
            <a:off x="2493388" y="2653768"/>
            <a:ext cx="598602" cy="461665"/>
          </a:xfrm>
          <a:prstGeom prst="flowChartMagneticDrum">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Flowchart: Direct Access Storage 9">
            <a:extLst>
              <a:ext uri="{FF2B5EF4-FFF2-40B4-BE49-F238E27FC236}">
                <a16:creationId xmlns:a16="http://schemas.microsoft.com/office/drawing/2014/main" id="{F1D8FCF0-EFFA-4D51-D39F-E6E1C803500C}"/>
              </a:ext>
            </a:extLst>
          </p:cNvPr>
          <p:cNvSpPr/>
          <p:nvPr/>
        </p:nvSpPr>
        <p:spPr>
          <a:xfrm flipH="1" flipV="1">
            <a:off x="2498105" y="3582187"/>
            <a:ext cx="598600" cy="461665"/>
          </a:xfrm>
          <a:prstGeom prst="flowChartMagneticDrum">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B0399C3F-F2E0-FA48-A603-BB3FD78EF558}"/>
              </a:ext>
            </a:extLst>
          </p:cNvPr>
          <p:cNvSpPr/>
          <p:nvPr/>
        </p:nvSpPr>
        <p:spPr>
          <a:xfrm>
            <a:off x="4520149" y="2620652"/>
            <a:ext cx="1159497" cy="1451727"/>
          </a:xfrm>
          <a:prstGeom prst="rect">
            <a:avLst/>
          </a:prstGeom>
          <a:solidFill>
            <a:srgbClr val="00B050"/>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700" dirty="0">
                <a:solidFill>
                  <a:schemeClr val="bg1">
                    <a:lumMod val="95000"/>
                  </a:schemeClr>
                </a:solidFill>
                <a:latin typeface="Times New Roman" panose="02020603050405020304" pitchFamily="18" charset="0"/>
                <a:cs typeface="Times New Roman" panose="02020603050405020304" pitchFamily="18" charset="0"/>
              </a:rPr>
              <a:t>uC</a:t>
            </a:r>
            <a:endParaRPr lang="en-IN" sz="17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0F56D5B-2065-8AAF-B47F-55A61848E5F6}"/>
              </a:ext>
            </a:extLst>
          </p:cNvPr>
          <p:cNvSpPr/>
          <p:nvPr/>
        </p:nvSpPr>
        <p:spPr>
          <a:xfrm>
            <a:off x="6655324" y="3030593"/>
            <a:ext cx="2036189" cy="631844"/>
          </a:xfrm>
          <a:prstGeom prst="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DISPLAY</a:t>
            </a:r>
            <a:endParaRPr lang="en-IN" dirty="0"/>
          </a:p>
        </p:txBody>
      </p:sp>
      <p:cxnSp>
        <p:nvCxnSpPr>
          <p:cNvPr id="16" name="Straight Arrow Connector 15">
            <a:extLst>
              <a:ext uri="{FF2B5EF4-FFF2-40B4-BE49-F238E27FC236}">
                <a16:creationId xmlns:a16="http://schemas.microsoft.com/office/drawing/2014/main" id="{FB5CC0E0-4ABF-687F-2054-680F8A44619E}"/>
              </a:ext>
            </a:extLst>
          </p:cNvPr>
          <p:cNvCxnSpPr>
            <a:cxnSpLocks/>
            <a:stCxn id="9" idx="4"/>
            <a:endCxn id="6" idx="4"/>
          </p:cNvCxnSpPr>
          <p:nvPr/>
        </p:nvCxnSpPr>
        <p:spPr>
          <a:xfrm flipH="1">
            <a:off x="1385740" y="2884600"/>
            <a:ext cx="1107648" cy="391214"/>
          </a:xfrm>
          <a:prstGeom prst="straightConnector1">
            <a:avLst/>
          </a:prstGeom>
          <a:ln>
            <a:solidFill>
              <a:schemeClr val="accent2">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16CE0F05-5F9C-362C-8E4F-7066C03E0EB6}"/>
              </a:ext>
            </a:extLst>
          </p:cNvPr>
          <p:cNvCxnSpPr>
            <a:cxnSpLocks/>
          </p:cNvCxnSpPr>
          <p:nvPr/>
        </p:nvCxnSpPr>
        <p:spPr>
          <a:xfrm>
            <a:off x="1371600" y="3346515"/>
            <a:ext cx="1107649" cy="391213"/>
          </a:xfrm>
          <a:prstGeom prst="straightConnector1">
            <a:avLst/>
          </a:prstGeom>
          <a:ln>
            <a:solidFill>
              <a:schemeClr val="accent2">
                <a:lumMod val="60000"/>
                <a:lumOff val="40000"/>
              </a:schemeClr>
            </a:solidFill>
            <a:tailEnd type="triangle"/>
          </a:ln>
        </p:spPr>
        <p:style>
          <a:lnRef idx="3">
            <a:schemeClr val="dk1"/>
          </a:lnRef>
          <a:fillRef idx="0">
            <a:schemeClr val="dk1"/>
          </a:fillRef>
          <a:effectRef idx="2">
            <a:schemeClr val="dk1"/>
          </a:effectRef>
          <a:fontRef idx="minor">
            <a:schemeClr val="tx1"/>
          </a:fontRef>
        </p:style>
      </p:cxnSp>
      <p:sp>
        <p:nvSpPr>
          <p:cNvPr id="18" name="Arrow: Right 17">
            <a:extLst>
              <a:ext uri="{FF2B5EF4-FFF2-40B4-BE49-F238E27FC236}">
                <a16:creationId xmlns:a16="http://schemas.microsoft.com/office/drawing/2014/main" id="{3A8E69CC-E8CC-BF5F-69E1-C3F2D30D6E75}"/>
              </a:ext>
            </a:extLst>
          </p:cNvPr>
          <p:cNvSpPr/>
          <p:nvPr/>
        </p:nvSpPr>
        <p:spPr>
          <a:xfrm>
            <a:off x="3473777" y="3226199"/>
            <a:ext cx="982744" cy="315922"/>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dirty="0"/>
          </a:p>
        </p:txBody>
      </p:sp>
      <p:sp>
        <p:nvSpPr>
          <p:cNvPr id="19" name="Arrow: Right 18">
            <a:extLst>
              <a:ext uri="{FF2B5EF4-FFF2-40B4-BE49-F238E27FC236}">
                <a16:creationId xmlns:a16="http://schemas.microsoft.com/office/drawing/2014/main" id="{F633ED07-6BF3-A3AF-0CB9-8CE04D46F86F}"/>
              </a:ext>
            </a:extLst>
          </p:cNvPr>
          <p:cNvSpPr/>
          <p:nvPr/>
        </p:nvSpPr>
        <p:spPr>
          <a:xfrm>
            <a:off x="5747993" y="3226199"/>
            <a:ext cx="805992" cy="315922"/>
          </a:xfrm>
          <a:prstGeom prst="rightArrow">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dirty="0"/>
          </a:p>
        </p:txBody>
      </p:sp>
      <p:sp>
        <p:nvSpPr>
          <p:cNvPr id="21" name="TextBox 20">
            <a:extLst>
              <a:ext uri="{FF2B5EF4-FFF2-40B4-BE49-F238E27FC236}">
                <a16:creationId xmlns:a16="http://schemas.microsoft.com/office/drawing/2014/main" id="{E774053E-EFA9-8FD7-DC38-02227DCF9A37}"/>
              </a:ext>
            </a:extLst>
          </p:cNvPr>
          <p:cNvSpPr txBox="1"/>
          <p:nvPr/>
        </p:nvSpPr>
        <p:spPr>
          <a:xfrm>
            <a:off x="437037" y="4451105"/>
            <a:ext cx="1143262" cy="307777"/>
          </a:xfrm>
          <a:prstGeom prst="rect">
            <a:avLst/>
          </a:prstGeom>
          <a:noFill/>
        </p:spPr>
        <p:txBody>
          <a:bodyPr wrap="none" rtlCol="0">
            <a:spAutoFit/>
          </a:bodyPr>
          <a:lstStyle/>
          <a:p>
            <a:r>
              <a:rPr lang="en-US" dirty="0"/>
              <a:t>OBSTACLE</a:t>
            </a:r>
            <a:endParaRPr lang="en-IN" dirty="0"/>
          </a:p>
        </p:txBody>
      </p:sp>
      <p:sp>
        <p:nvSpPr>
          <p:cNvPr id="23" name="TextBox 22">
            <a:extLst>
              <a:ext uri="{FF2B5EF4-FFF2-40B4-BE49-F238E27FC236}">
                <a16:creationId xmlns:a16="http://schemas.microsoft.com/office/drawing/2014/main" id="{DEAE3BD0-FD5F-D604-000F-94CDBDFCD67C}"/>
              </a:ext>
            </a:extLst>
          </p:cNvPr>
          <p:cNvSpPr txBox="1"/>
          <p:nvPr/>
        </p:nvSpPr>
        <p:spPr>
          <a:xfrm>
            <a:off x="2640386" y="2751259"/>
            <a:ext cx="413896" cy="307777"/>
          </a:xfrm>
          <a:prstGeom prst="rect">
            <a:avLst/>
          </a:prstGeom>
          <a:noFill/>
        </p:spPr>
        <p:txBody>
          <a:bodyPr wrap="none" rtlCol="0">
            <a:spAutoFit/>
          </a:bodyPr>
          <a:lstStyle/>
          <a:p>
            <a:r>
              <a:rPr lang="en-US" dirty="0"/>
              <a:t>TX</a:t>
            </a:r>
            <a:endParaRPr lang="en-IN" dirty="0"/>
          </a:p>
        </p:txBody>
      </p:sp>
      <p:sp>
        <p:nvSpPr>
          <p:cNvPr id="26" name="TextBox 25">
            <a:extLst>
              <a:ext uri="{FF2B5EF4-FFF2-40B4-BE49-F238E27FC236}">
                <a16:creationId xmlns:a16="http://schemas.microsoft.com/office/drawing/2014/main" id="{CD20947D-6DD8-72D3-F87E-E550E812561A}"/>
              </a:ext>
            </a:extLst>
          </p:cNvPr>
          <p:cNvSpPr txBox="1"/>
          <p:nvPr/>
        </p:nvSpPr>
        <p:spPr>
          <a:xfrm>
            <a:off x="2688479" y="3666954"/>
            <a:ext cx="467658" cy="307777"/>
          </a:xfrm>
          <a:prstGeom prst="rect">
            <a:avLst/>
          </a:prstGeom>
          <a:noFill/>
        </p:spPr>
        <p:txBody>
          <a:bodyPr wrap="square">
            <a:spAutoFit/>
          </a:bodyPr>
          <a:lstStyle/>
          <a:p>
            <a:r>
              <a:rPr lang="en-US" dirty="0"/>
              <a:t>RX</a:t>
            </a:r>
            <a:endParaRPr lang="en-IN" dirty="0"/>
          </a:p>
        </p:txBody>
      </p:sp>
      <p:sp>
        <p:nvSpPr>
          <p:cNvPr id="27" name="TextBox 26">
            <a:extLst>
              <a:ext uri="{FF2B5EF4-FFF2-40B4-BE49-F238E27FC236}">
                <a16:creationId xmlns:a16="http://schemas.microsoft.com/office/drawing/2014/main" id="{7666E786-4E73-8447-26EC-2BE5216DCBCB}"/>
              </a:ext>
            </a:extLst>
          </p:cNvPr>
          <p:cNvSpPr txBox="1"/>
          <p:nvPr/>
        </p:nvSpPr>
        <p:spPr>
          <a:xfrm>
            <a:off x="2460273" y="4388105"/>
            <a:ext cx="1391728" cy="523220"/>
          </a:xfrm>
          <a:prstGeom prst="rect">
            <a:avLst/>
          </a:prstGeom>
          <a:noFill/>
        </p:spPr>
        <p:txBody>
          <a:bodyPr wrap="none" rtlCol="0">
            <a:spAutoFit/>
          </a:bodyPr>
          <a:lstStyle/>
          <a:p>
            <a:r>
              <a:rPr lang="en-US" dirty="0"/>
              <a:t>ULTARSONIC </a:t>
            </a:r>
          </a:p>
          <a:p>
            <a:r>
              <a:rPr lang="en-US" dirty="0"/>
              <a:t>    SENSOR</a:t>
            </a:r>
            <a:endParaRPr lang="en-IN" dirty="0"/>
          </a:p>
        </p:txBody>
      </p:sp>
      <p:sp>
        <p:nvSpPr>
          <p:cNvPr id="30" name="TextBox 29">
            <a:extLst>
              <a:ext uri="{FF2B5EF4-FFF2-40B4-BE49-F238E27FC236}">
                <a16:creationId xmlns:a16="http://schemas.microsoft.com/office/drawing/2014/main" id="{4ABEAA63-5D5A-ED26-F392-5FADD207F22E}"/>
              </a:ext>
            </a:extLst>
          </p:cNvPr>
          <p:cNvSpPr txBox="1"/>
          <p:nvPr/>
        </p:nvSpPr>
        <p:spPr>
          <a:xfrm>
            <a:off x="4282205" y="4343383"/>
            <a:ext cx="1515158" cy="523220"/>
          </a:xfrm>
          <a:prstGeom prst="rect">
            <a:avLst/>
          </a:prstGeom>
          <a:noFill/>
        </p:spPr>
        <p:txBody>
          <a:bodyPr wrap="none" rtlCol="0">
            <a:spAutoFit/>
          </a:bodyPr>
          <a:lstStyle/>
          <a:p>
            <a:r>
              <a:rPr lang="en-US" dirty="0"/>
              <a:t>RASPBERRY PI</a:t>
            </a:r>
          </a:p>
          <a:p>
            <a:r>
              <a:rPr lang="en-US" dirty="0"/>
              <a:t>        PICO W</a:t>
            </a:r>
            <a:endParaRPr lang="en-IN" dirty="0"/>
          </a:p>
        </p:txBody>
      </p:sp>
      <p:sp>
        <p:nvSpPr>
          <p:cNvPr id="32" name="TextBox 31">
            <a:extLst>
              <a:ext uri="{FF2B5EF4-FFF2-40B4-BE49-F238E27FC236}">
                <a16:creationId xmlns:a16="http://schemas.microsoft.com/office/drawing/2014/main" id="{2BAD5CD3-6BB8-BD28-E911-0743E4E687A9}"/>
              </a:ext>
            </a:extLst>
          </p:cNvPr>
          <p:cNvSpPr txBox="1"/>
          <p:nvPr/>
        </p:nvSpPr>
        <p:spPr>
          <a:xfrm>
            <a:off x="1220751" y="2303607"/>
            <a:ext cx="2040943" cy="307777"/>
          </a:xfrm>
          <a:prstGeom prst="rect">
            <a:avLst/>
          </a:prstGeom>
          <a:noFill/>
        </p:spPr>
        <p:txBody>
          <a:bodyPr wrap="none" rtlCol="0">
            <a:spAutoFit/>
          </a:bodyPr>
          <a:lstStyle/>
          <a:p>
            <a:r>
              <a:rPr lang="en-US" dirty="0"/>
              <a:t>TRANSMITTED WAVE</a:t>
            </a:r>
            <a:endParaRPr lang="en-IN" dirty="0"/>
          </a:p>
        </p:txBody>
      </p:sp>
      <p:sp>
        <p:nvSpPr>
          <p:cNvPr id="34" name="TextBox 33">
            <a:extLst>
              <a:ext uri="{FF2B5EF4-FFF2-40B4-BE49-F238E27FC236}">
                <a16:creationId xmlns:a16="http://schemas.microsoft.com/office/drawing/2014/main" id="{988624F4-F792-6ABA-0C7D-64A1E94036B6}"/>
              </a:ext>
            </a:extLst>
          </p:cNvPr>
          <p:cNvSpPr txBox="1"/>
          <p:nvPr/>
        </p:nvSpPr>
        <p:spPr>
          <a:xfrm>
            <a:off x="1197195" y="4053454"/>
            <a:ext cx="2088053" cy="307777"/>
          </a:xfrm>
          <a:prstGeom prst="rect">
            <a:avLst/>
          </a:prstGeom>
          <a:noFill/>
        </p:spPr>
        <p:txBody>
          <a:bodyPr wrap="square">
            <a:spAutoFit/>
          </a:bodyPr>
          <a:lstStyle/>
          <a:p>
            <a:r>
              <a:rPr lang="en-US" dirty="0"/>
              <a:t>RFLECTED WAVE</a:t>
            </a:r>
            <a:endParaRPr lang="en-IN" dirty="0"/>
          </a:p>
        </p:txBody>
      </p:sp>
    </p:spTree>
    <p:extLst>
      <p:ext uri="{BB962C8B-B14F-4D97-AF65-F5344CB8AC3E}">
        <p14:creationId xmlns:p14="http://schemas.microsoft.com/office/powerpoint/2010/main" val="1902422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solidFill>
                  <a:schemeClr val="lt1"/>
                </a:solidFill>
                <a:latin typeface="Times New Roman"/>
                <a:ea typeface="Times New Roman"/>
                <a:cs typeface="Times New Roman"/>
                <a:sym typeface="Times New Roman"/>
              </a:rPr>
              <a:t>Circuit Diagram with RPi</a:t>
            </a:r>
            <a:endParaRPr sz="2400" b="1" i="0" u="none" strike="noStrike" cap="none" dirty="0">
              <a:solidFill>
                <a:schemeClr val="lt1"/>
              </a:solidFill>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D6626787-2420-3A39-200E-B9136235FDE2}"/>
              </a:ext>
            </a:extLst>
          </p:cNvPr>
          <p:cNvPicPr>
            <a:picLocks noChangeAspect="1"/>
          </p:cNvPicPr>
          <p:nvPr/>
        </p:nvPicPr>
        <p:blipFill>
          <a:blip r:embed="rId3"/>
          <a:stretch>
            <a:fillRect/>
          </a:stretch>
        </p:blipFill>
        <p:spPr>
          <a:xfrm>
            <a:off x="570935" y="725864"/>
            <a:ext cx="8002129" cy="5948314"/>
          </a:xfrm>
          <a:prstGeom prst="rect">
            <a:avLst/>
          </a:prstGeom>
        </p:spPr>
      </p:pic>
    </p:spTree>
    <p:extLst>
      <p:ext uri="{BB962C8B-B14F-4D97-AF65-F5344CB8AC3E}">
        <p14:creationId xmlns:p14="http://schemas.microsoft.com/office/powerpoint/2010/main" val="2056869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Hardware Components &amp; Specifications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3EAED87-68CF-FF43-58D7-E7947C64E89F}"/>
              </a:ext>
            </a:extLst>
          </p:cNvPr>
          <p:cNvSpPr txBox="1"/>
          <p:nvPr/>
        </p:nvSpPr>
        <p:spPr>
          <a:xfrm>
            <a:off x="190500" y="609600"/>
            <a:ext cx="7162800" cy="4724370"/>
          </a:xfrm>
          <a:prstGeom prst="rect">
            <a:avLst/>
          </a:prstGeom>
          <a:noFill/>
        </p:spPr>
        <p:txBody>
          <a:bodyPr wrap="square" rtlCol="0">
            <a:spAutoFit/>
          </a:bodyPr>
          <a:lstStyle/>
          <a:p>
            <a:r>
              <a:rPr lang="en-IN" sz="2500" dirty="0"/>
              <a:t>The components used are :-</a:t>
            </a:r>
          </a:p>
          <a:p>
            <a:endParaRPr lang="en-IN" sz="1800" dirty="0"/>
          </a:p>
          <a:p>
            <a:pPr marL="342900" indent="-342900">
              <a:lnSpc>
                <a:spcPct val="200000"/>
              </a:lnSpc>
              <a:buAutoNum type="arabicParenR"/>
            </a:pPr>
            <a:r>
              <a:rPr lang="en-IN" sz="2400" dirty="0"/>
              <a:t>Raspberry Pi Pico W</a:t>
            </a:r>
          </a:p>
          <a:p>
            <a:pPr marL="342900" indent="-342900">
              <a:lnSpc>
                <a:spcPct val="200000"/>
              </a:lnSpc>
              <a:buAutoNum type="arabicParenR"/>
            </a:pPr>
            <a:r>
              <a:rPr lang="en-IN" sz="2400" dirty="0"/>
              <a:t>SSD1306 OLED Display</a:t>
            </a:r>
          </a:p>
          <a:p>
            <a:pPr marL="342900" indent="-342900">
              <a:lnSpc>
                <a:spcPct val="200000"/>
              </a:lnSpc>
              <a:buAutoNum type="arabicParenR"/>
            </a:pPr>
            <a:r>
              <a:rPr lang="en-IN" sz="2400" dirty="0"/>
              <a:t>Ultrasonic Sensor HC-SR04</a:t>
            </a:r>
          </a:p>
          <a:p>
            <a:pPr marL="342900" indent="-342900">
              <a:lnSpc>
                <a:spcPct val="200000"/>
              </a:lnSpc>
              <a:buAutoNum type="arabicParenR"/>
            </a:pPr>
            <a:r>
              <a:rPr lang="en-IN" sz="2400" dirty="0"/>
              <a:t>Breadboard</a:t>
            </a:r>
          </a:p>
          <a:p>
            <a:pPr marL="342900" indent="-342900">
              <a:lnSpc>
                <a:spcPct val="200000"/>
              </a:lnSpc>
              <a:buAutoNum type="arabicParenR"/>
            </a:pPr>
            <a:r>
              <a:rPr lang="en-IN" sz="2400" dirty="0"/>
              <a:t>Micro USB Cable</a:t>
            </a:r>
          </a:p>
          <a:p>
            <a:pPr marL="342900" indent="-342900">
              <a:buAutoNum type="arabicParenR"/>
            </a:pPr>
            <a:endParaRPr lang="en-IN" sz="1800" dirty="0"/>
          </a:p>
        </p:txBody>
      </p:sp>
    </p:spTree>
    <p:extLst>
      <p:ext uri="{BB962C8B-B14F-4D97-AF65-F5344CB8AC3E}">
        <p14:creationId xmlns:p14="http://schemas.microsoft.com/office/powerpoint/2010/main" val="3800951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26857677-51BA-1BDA-E305-BBFBD8074EF4}"/>
              </a:ext>
            </a:extLst>
          </p:cNvPr>
          <p:cNvPicPr>
            <a:picLocks noChangeAspect="1"/>
          </p:cNvPicPr>
          <p:nvPr/>
        </p:nvPicPr>
        <p:blipFill>
          <a:blip r:embed="rId3"/>
          <a:stretch>
            <a:fillRect/>
          </a:stretch>
        </p:blipFill>
        <p:spPr>
          <a:xfrm>
            <a:off x="95250" y="461665"/>
            <a:ext cx="8953500" cy="6326998"/>
          </a:xfrm>
          <a:prstGeom prst="rect">
            <a:avLst/>
          </a:prstGeom>
        </p:spPr>
      </p:pic>
      <p:sp>
        <p:nvSpPr>
          <p:cNvPr id="108" name="Google Shape;108;p17"/>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Hardware Components &amp; Specifications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3EAED87-68CF-FF43-58D7-E7947C64E89F}"/>
              </a:ext>
            </a:extLst>
          </p:cNvPr>
          <p:cNvSpPr txBox="1"/>
          <p:nvPr/>
        </p:nvSpPr>
        <p:spPr>
          <a:xfrm>
            <a:off x="190500" y="609600"/>
            <a:ext cx="7162800" cy="369332"/>
          </a:xfrm>
          <a:prstGeom prst="rect">
            <a:avLst/>
          </a:prstGeom>
          <a:noFill/>
        </p:spPr>
        <p:txBody>
          <a:bodyPr wrap="square" rtlCol="0">
            <a:spAutoFit/>
          </a:bodyPr>
          <a:lstStyle/>
          <a:p>
            <a:r>
              <a:rPr lang="en-IN" sz="1800" dirty="0"/>
              <a:t>1) Raspberry Pi Pico W :</a:t>
            </a:r>
          </a:p>
        </p:txBody>
      </p:sp>
    </p:spTree>
    <p:extLst>
      <p:ext uri="{BB962C8B-B14F-4D97-AF65-F5344CB8AC3E}">
        <p14:creationId xmlns:p14="http://schemas.microsoft.com/office/powerpoint/2010/main" val="3349468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8" name="Picture 7">
            <a:extLst>
              <a:ext uri="{FF2B5EF4-FFF2-40B4-BE49-F238E27FC236}">
                <a16:creationId xmlns:a16="http://schemas.microsoft.com/office/drawing/2014/main" id="{28D42C4A-ED2E-161F-3DB1-F1B56A87F0B5}"/>
              </a:ext>
            </a:extLst>
          </p:cNvPr>
          <p:cNvPicPr>
            <a:picLocks noChangeAspect="1"/>
          </p:cNvPicPr>
          <p:nvPr/>
        </p:nvPicPr>
        <p:blipFill>
          <a:blip r:embed="rId3"/>
          <a:stretch>
            <a:fillRect/>
          </a:stretch>
        </p:blipFill>
        <p:spPr>
          <a:xfrm>
            <a:off x="1462173" y="4819963"/>
            <a:ext cx="6219653" cy="2027039"/>
          </a:xfrm>
          <a:prstGeom prst="rect">
            <a:avLst/>
          </a:prstGeom>
        </p:spPr>
      </p:pic>
      <p:sp>
        <p:nvSpPr>
          <p:cNvPr id="108" name="Google Shape;108;p17"/>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Hardware Components &amp; Specifications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3EAED87-68CF-FF43-58D7-E7947C64E89F}"/>
              </a:ext>
            </a:extLst>
          </p:cNvPr>
          <p:cNvSpPr txBox="1"/>
          <p:nvPr/>
        </p:nvSpPr>
        <p:spPr>
          <a:xfrm>
            <a:off x="190500" y="609600"/>
            <a:ext cx="7162800" cy="369332"/>
          </a:xfrm>
          <a:prstGeom prst="rect">
            <a:avLst/>
          </a:prstGeom>
          <a:noFill/>
        </p:spPr>
        <p:txBody>
          <a:bodyPr wrap="square" rtlCol="0">
            <a:spAutoFit/>
          </a:bodyPr>
          <a:lstStyle/>
          <a:p>
            <a:r>
              <a:rPr lang="en-IN" sz="1800" dirty="0"/>
              <a:t>1) SSD1306 OLED Display :</a:t>
            </a:r>
          </a:p>
        </p:txBody>
      </p:sp>
      <p:pic>
        <p:nvPicPr>
          <p:cNvPr id="4" name="Picture 3">
            <a:extLst>
              <a:ext uri="{FF2B5EF4-FFF2-40B4-BE49-F238E27FC236}">
                <a16:creationId xmlns:a16="http://schemas.microsoft.com/office/drawing/2014/main" id="{A50E2BE4-BA82-06BE-98D0-CDD0BE6C45EC}"/>
              </a:ext>
            </a:extLst>
          </p:cNvPr>
          <p:cNvPicPr>
            <a:picLocks noChangeAspect="1"/>
          </p:cNvPicPr>
          <p:nvPr/>
        </p:nvPicPr>
        <p:blipFill rotWithShape="1">
          <a:blip r:embed="rId4"/>
          <a:srcRect b="12991"/>
          <a:stretch/>
        </p:blipFill>
        <p:spPr>
          <a:xfrm>
            <a:off x="1000125" y="978932"/>
            <a:ext cx="7143750" cy="3928326"/>
          </a:xfrm>
          <a:prstGeom prst="rect">
            <a:avLst/>
          </a:prstGeom>
        </p:spPr>
      </p:pic>
    </p:spTree>
    <p:extLst>
      <p:ext uri="{BB962C8B-B14F-4D97-AF65-F5344CB8AC3E}">
        <p14:creationId xmlns:p14="http://schemas.microsoft.com/office/powerpoint/2010/main" val="3353376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Hardware Components &amp; Specifications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3EAED87-68CF-FF43-58D7-E7947C64E89F}"/>
              </a:ext>
            </a:extLst>
          </p:cNvPr>
          <p:cNvSpPr txBox="1"/>
          <p:nvPr/>
        </p:nvSpPr>
        <p:spPr>
          <a:xfrm>
            <a:off x="190500" y="609600"/>
            <a:ext cx="7162800" cy="369332"/>
          </a:xfrm>
          <a:prstGeom prst="rect">
            <a:avLst/>
          </a:prstGeom>
          <a:noFill/>
        </p:spPr>
        <p:txBody>
          <a:bodyPr wrap="square" rtlCol="0">
            <a:spAutoFit/>
          </a:bodyPr>
          <a:lstStyle/>
          <a:p>
            <a:r>
              <a:rPr lang="en-IN" sz="1800" dirty="0"/>
              <a:t>1) Ultrasonic Sensor HC-SR04 :</a:t>
            </a:r>
          </a:p>
        </p:txBody>
      </p:sp>
      <p:pic>
        <p:nvPicPr>
          <p:cNvPr id="3" name="Picture 2">
            <a:extLst>
              <a:ext uri="{FF2B5EF4-FFF2-40B4-BE49-F238E27FC236}">
                <a16:creationId xmlns:a16="http://schemas.microsoft.com/office/drawing/2014/main" id="{AA74EE10-6426-0755-4E21-7BFF16F188DD}"/>
              </a:ext>
            </a:extLst>
          </p:cNvPr>
          <p:cNvPicPr>
            <a:picLocks noChangeAspect="1"/>
          </p:cNvPicPr>
          <p:nvPr/>
        </p:nvPicPr>
        <p:blipFill rotWithShape="1">
          <a:blip r:embed="rId3"/>
          <a:srcRect b="15935"/>
          <a:stretch/>
        </p:blipFill>
        <p:spPr>
          <a:xfrm>
            <a:off x="1000125" y="903518"/>
            <a:ext cx="7143750" cy="3379018"/>
          </a:xfrm>
          <a:prstGeom prst="rect">
            <a:avLst/>
          </a:prstGeom>
        </p:spPr>
      </p:pic>
      <p:pic>
        <p:nvPicPr>
          <p:cNvPr id="9" name="Picture 8">
            <a:extLst>
              <a:ext uri="{FF2B5EF4-FFF2-40B4-BE49-F238E27FC236}">
                <a16:creationId xmlns:a16="http://schemas.microsoft.com/office/drawing/2014/main" id="{DF915452-64B6-159B-15F2-B5AEB2ECAE3A}"/>
              </a:ext>
            </a:extLst>
          </p:cNvPr>
          <p:cNvPicPr>
            <a:picLocks noChangeAspect="1"/>
          </p:cNvPicPr>
          <p:nvPr/>
        </p:nvPicPr>
        <p:blipFill>
          <a:blip r:embed="rId4"/>
          <a:stretch>
            <a:fillRect/>
          </a:stretch>
        </p:blipFill>
        <p:spPr>
          <a:xfrm>
            <a:off x="616647" y="4257023"/>
            <a:ext cx="7910706" cy="2600977"/>
          </a:xfrm>
          <a:prstGeom prst="rect">
            <a:avLst/>
          </a:prstGeom>
        </p:spPr>
      </p:pic>
    </p:spTree>
    <p:extLst>
      <p:ext uri="{BB962C8B-B14F-4D97-AF65-F5344CB8AC3E}">
        <p14:creationId xmlns:p14="http://schemas.microsoft.com/office/powerpoint/2010/main" val="3358792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Block Diagram</a:t>
            </a:r>
            <a:endParaRPr sz="2400" b="1" i="0" u="none" strike="noStrike" cap="none" dirty="0">
              <a:solidFill>
                <a:schemeClr val="lt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7801B9EB-8B48-75BF-5E71-0C02DDF7A633}"/>
              </a:ext>
            </a:extLst>
          </p:cNvPr>
          <p:cNvPicPr>
            <a:picLocks noChangeAspect="1"/>
          </p:cNvPicPr>
          <p:nvPr/>
        </p:nvPicPr>
        <p:blipFill>
          <a:blip r:embed="rId3"/>
          <a:stretch>
            <a:fillRect/>
          </a:stretch>
        </p:blipFill>
        <p:spPr>
          <a:xfrm>
            <a:off x="713287" y="520984"/>
            <a:ext cx="7717425" cy="58160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Circuit Operation</a:t>
            </a:r>
            <a:endParaRPr sz="2400" b="1" i="0" u="none" strike="noStrike" cap="none" dirty="0">
              <a:solidFill>
                <a:schemeClr val="lt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213664CA-3F3A-15CB-8041-5EC9F4A0CA6A}"/>
              </a:ext>
            </a:extLst>
          </p:cNvPr>
          <p:cNvSpPr txBox="1"/>
          <p:nvPr/>
        </p:nvSpPr>
        <p:spPr>
          <a:xfrm>
            <a:off x="242431" y="1109197"/>
            <a:ext cx="8644128" cy="489364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2400" dirty="0"/>
              <a:t>The HC-SR04 ultrasonic distance sensor used here works by emitting ultrasonic waves and measuring the time it takes for the waves to bounce back after hitting an object.</a:t>
            </a:r>
            <a:endParaRPr lang="en-US" dirty="0"/>
          </a:p>
          <a:p>
            <a:pPr marL="285750" indent="-285750">
              <a:buFont typeface="Arial" panose="020B0604020202020204" pitchFamily="34" charset="0"/>
              <a:buChar char="•"/>
            </a:pPr>
            <a:r>
              <a:rPr lang="en-IN" sz="2400" dirty="0"/>
              <a:t>This time can be used to calculate the distance to the object using the formula:</a:t>
            </a:r>
          </a:p>
          <a:p>
            <a:r>
              <a:rPr lang="en-IN" sz="2400" dirty="0"/>
              <a:t>               distance = speed of sound × time / 2</a:t>
            </a:r>
          </a:p>
          <a:p>
            <a:pPr marL="342900" indent="-342900">
              <a:buChar char="•"/>
            </a:pPr>
            <a:r>
              <a:rPr lang="en-IN" sz="2400" dirty="0"/>
              <a:t>The HC-SR04 sensor is then connected with a Raspberry Pi Pico, it can be connected to the Pi's GPIO pins.</a:t>
            </a:r>
          </a:p>
          <a:p>
            <a:pPr marL="342900" indent="-342900">
              <a:buChar char="•"/>
            </a:pPr>
            <a:r>
              <a:rPr lang="en-IN" sz="2400" dirty="0"/>
              <a:t>We interfaced micropython into RPi Pico and then transferred the main code into Pico through Thonny IDE.</a:t>
            </a:r>
          </a:p>
          <a:p>
            <a:pPr marL="342900" indent="-342900">
              <a:buChar char="•"/>
            </a:pPr>
            <a:r>
              <a:rPr lang="en-IN" sz="2400" dirty="0"/>
              <a:t>The calculated distance between the sensor and object is then shown on SSD1306 OLED Display through RPi Pico.</a:t>
            </a:r>
          </a:p>
          <a:p>
            <a:r>
              <a:rPr lang="en-IN" sz="2400" dirty="0"/>
              <a:t>    (The measured distance is in cm)</a:t>
            </a:r>
          </a:p>
        </p:txBody>
      </p:sp>
    </p:spTree>
    <p:extLst>
      <p:ext uri="{BB962C8B-B14F-4D97-AF65-F5344CB8AC3E}">
        <p14:creationId xmlns:p14="http://schemas.microsoft.com/office/powerpoint/2010/main" val="1577662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dirty="0">
                <a:solidFill>
                  <a:schemeClr val="lt1"/>
                </a:solidFill>
                <a:latin typeface="Times New Roman"/>
                <a:ea typeface="Times New Roman"/>
                <a:cs typeface="Times New Roman"/>
                <a:sym typeface="Times New Roman"/>
              </a:rPr>
              <a:t>Schematic Diagram</a:t>
            </a:r>
            <a:endParaRPr sz="2400" b="1" i="0" u="none" strike="noStrike" cap="none"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36F453EA-6240-AF3D-E599-7A23BE1D1D67}"/>
              </a:ext>
            </a:extLst>
          </p:cNvPr>
          <p:cNvPicPr>
            <a:picLocks noChangeAspect="1"/>
          </p:cNvPicPr>
          <p:nvPr/>
        </p:nvPicPr>
        <p:blipFill rotWithShape="1">
          <a:blip r:embed="rId3"/>
          <a:srcRect t="6012"/>
          <a:stretch/>
        </p:blipFill>
        <p:spPr>
          <a:xfrm>
            <a:off x="1171943" y="546753"/>
            <a:ext cx="6800114" cy="5533361"/>
          </a:xfrm>
          <a:prstGeom prst="rect">
            <a:avLst/>
          </a:prstGeom>
        </p:spPr>
      </p:pic>
      <p:sp>
        <p:nvSpPr>
          <p:cNvPr id="5" name="TextBox 4">
            <a:extLst>
              <a:ext uri="{FF2B5EF4-FFF2-40B4-BE49-F238E27FC236}">
                <a16:creationId xmlns:a16="http://schemas.microsoft.com/office/drawing/2014/main" id="{5AD630DD-4A00-FD0A-3016-0B5B7EDD23B9}"/>
              </a:ext>
            </a:extLst>
          </p:cNvPr>
          <p:cNvSpPr txBox="1"/>
          <p:nvPr/>
        </p:nvSpPr>
        <p:spPr>
          <a:xfrm>
            <a:off x="843699" y="6226478"/>
            <a:ext cx="7456602" cy="307777"/>
          </a:xfrm>
          <a:prstGeom prst="rect">
            <a:avLst/>
          </a:prstGeom>
          <a:noFill/>
        </p:spPr>
        <p:txBody>
          <a:bodyPr wrap="square" rtlCol="0">
            <a:spAutoFit/>
          </a:bodyPr>
          <a:lstStyle/>
          <a:p>
            <a:pPr algn="ctr"/>
            <a:r>
              <a:rPr lang="en-IN" dirty="0"/>
              <a:t>Simulation link : </a:t>
            </a:r>
            <a:r>
              <a:rPr lang="en-IN" dirty="0">
                <a:hlinkClick r:id="rId4"/>
              </a:rPr>
              <a:t>https://wokwi.com/projects/358739137914121217</a:t>
            </a:r>
            <a:endParaRPr lang="en-IN" dirty="0"/>
          </a:p>
        </p:txBody>
      </p:sp>
    </p:spTree>
    <p:extLst>
      <p:ext uri="{BB962C8B-B14F-4D97-AF65-F5344CB8AC3E}">
        <p14:creationId xmlns:p14="http://schemas.microsoft.com/office/powerpoint/2010/main" val="2795620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Results </a:t>
            </a:r>
            <a:endParaRPr sz="2400" b="1" i="0" u="none" strike="noStrike" cap="none" dirty="0">
              <a:solidFill>
                <a:schemeClr val="lt1"/>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03CD663C-C21E-B89F-51C8-623ED87BED98}"/>
              </a:ext>
            </a:extLst>
          </p:cNvPr>
          <p:cNvSpPr txBox="1"/>
          <p:nvPr/>
        </p:nvSpPr>
        <p:spPr>
          <a:xfrm>
            <a:off x="1121790" y="6297105"/>
            <a:ext cx="6890994" cy="338554"/>
          </a:xfrm>
          <a:prstGeom prst="rect">
            <a:avLst/>
          </a:prstGeom>
          <a:noFill/>
        </p:spPr>
        <p:txBody>
          <a:bodyPr wrap="square" rtlCol="0">
            <a:spAutoFit/>
          </a:bodyPr>
          <a:lstStyle/>
          <a:p>
            <a:pPr algn="ctr"/>
            <a:r>
              <a:rPr lang="en-IN" sz="1600" b="1" dirty="0">
                <a:highlight>
                  <a:srgbClr val="FFFF00"/>
                </a:highlight>
              </a:rPr>
              <a:t>Object at a distance of 10cm</a:t>
            </a:r>
          </a:p>
        </p:txBody>
      </p:sp>
      <p:pic>
        <p:nvPicPr>
          <p:cNvPr id="5" name="Picture 4">
            <a:extLst>
              <a:ext uri="{FF2B5EF4-FFF2-40B4-BE49-F238E27FC236}">
                <a16:creationId xmlns:a16="http://schemas.microsoft.com/office/drawing/2014/main" id="{B80D5D98-0AC2-7476-8F8B-826548D3EE13}"/>
              </a:ext>
            </a:extLst>
          </p:cNvPr>
          <p:cNvPicPr>
            <a:picLocks noChangeAspect="1"/>
          </p:cNvPicPr>
          <p:nvPr/>
        </p:nvPicPr>
        <p:blipFill>
          <a:blip r:embed="rId3"/>
          <a:stretch>
            <a:fillRect/>
          </a:stretch>
        </p:blipFill>
        <p:spPr>
          <a:xfrm>
            <a:off x="1434328" y="593889"/>
            <a:ext cx="6265918" cy="5703216"/>
          </a:xfrm>
          <a:prstGeom prst="rect">
            <a:avLst/>
          </a:prstGeom>
        </p:spPr>
      </p:pic>
    </p:spTree>
    <p:extLst>
      <p:ext uri="{BB962C8B-B14F-4D97-AF65-F5344CB8AC3E}">
        <p14:creationId xmlns:p14="http://schemas.microsoft.com/office/powerpoint/2010/main" val="930685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Results </a:t>
            </a:r>
            <a:endParaRPr sz="2400" b="1" i="0" u="none" strike="noStrike" cap="none" dirty="0">
              <a:solidFill>
                <a:schemeClr val="lt1"/>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03CD663C-C21E-B89F-51C8-623ED87BED98}"/>
              </a:ext>
            </a:extLst>
          </p:cNvPr>
          <p:cNvSpPr txBox="1"/>
          <p:nvPr/>
        </p:nvSpPr>
        <p:spPr>
          <a:xfrm>
            <a:off x="1121790" y="6297105"/>
            <a:ext cx="6890994" cy="338554"/>
          </a:xfrm>
          <a:prstGeom prst="rect">
            <a:avLst/>
          </a:prstGeom>
          <a:noFill/>
        </p:spPr>
        <p:txBody>
          <a:bodyPr wrap="square" rtlCol="0">
            <a:spAutoFit/>
          </a:bodyPr>
          <a:lstStyle/>
          <a:p>
            <a:pPr algn="ctr"/>
            <a:r>
              <a:rPr lang="en-IN" sz="1600" b="1" dirty="0">
                <a:highlight>
                  <a:srgbClr val="FFFF00"/>
                </a:highlight>
              </a:rPr>
              <a:t>Object at a distance of 16cm</a:t>
            </a:r>
          </a:p>
        </p:txBody>
      </p:sp>
      <p:pic>
        <p:nvPicPr>
          <p:cNvPr id="3" name="Picture 2">
            <a:extLst>
              <a:ext uri="{FF2B5EF4-FFF2-40B4-BE49-F238E27FC236}">
                <a16:creationId xmlns:a16="http://schemas.microsoft.com/office/drawing/2014/main" id="{E9B35D76-CCF4-4ECA-3888-1F4AC8DCEE01}"/>
              </a:ext>
            </a:extLst>
          </p:cNvPr>
          <p:cNvPicPr>
            <a:picLocks noChangeAspect="1"/>
          </p:cNvPicPr>
          <p:nvPr/>
        </p:nvPicPr>
        <p:blipFill>
          <a:blip r:embed="rId3"/>
          <a:stretch>
            <a:fillRect/>
          </a:stretch>
        </p:blipFill>
        <p:spPr>
          <a:xfrm>
            <a:off x="1724444" y="555201"/>
            <a:ext cx="5685685" cy="5747598"/>
          </a:xfrm>
          <a:prstGeom prst="rect">
            <a:avLst/>
          </a:prstGeom>
        </p:spPr>
      </p:pic>
    </p:spTree>
    <p:extLst>
      <p:ext uri="{BB962C8B-B14F-4D97-AF65-F5344CB8AC3E}">
        <p14:creationId xmlns:p14="http://schemas.microsoft.com/office/powerpoint/2010/main" val="1035643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Results </a:t>
            </a:r>
            <a:endParaRPr sz="2400" b="1" i="0" u="none" strike="noStrike" cap="none" dirty="0">
              <a:solidFill>
                <a:schemeClr val="lt1"/>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03CD663C-C21E-B89F-51C8-623ED87BED98}"/>
              </a:ext>
            </a:extLst>
          </p:cNvPr>
          <p:cNvSpPr txBox="1"/>
          <p:nvPr/>
        </p:nvSpPr>
        <p:spPr>
          <a:xfrm>
            <a:off x="1121790" y="6297105"/>
            <a:ext cx="6890994" cy="338554"/>
          </a:xfrm>
          <a:prstGeom prst="rect">
            <a:avLst/>
          </a:prstGeom>
          <a:noFill/>
        </p:spPr>
        <p:txBody>
          <a:bodyPr wrap="square" rtlCol="0">
            <a:spAutoFit/>
          </a:bodyPr>
          <a:lstStyle/>
          <a:p>
            <a:pPr algn="ctr"/>
            <a:r>
              <a:rPr lang="en-IN" sz="1600" b="1" dirty="0">
                <a:highlight>
                  <a:srgbClr val="FFFF00"/>
                </a:highlight>
              </a:rPr>
              <a:t>Ultrasonic distance sensor working video</a:t>
            </a:r>
          </a:p>
        </p:txBody>
      </p:sp>
      <p:pic>
        <p:nvPicPr>
          <p:cNvPr id="2" name="Working_Video">
            <a:hlinkClick r:id="" action="ppaction://media"/>
            <a:extLst>
              <a:ext uri="{FF2B5EF4-FFF2-40B4-BE49-F238E27FC236}">
                <a16:creationId xmlns:a16="http://schemas.microsoft.com/office/drawing/2014/main" id="{5D77A3D7-0F3D-EC18-F2A8-066178D4C7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23994" y="461665"/>
            <a:ext cx="3886586" cy="5400000"/>
          </a:xfrm>
          <a:prstGeom prst="rect">
            <a:avLst/>
          </a:prstGeom>
        </p:spPr>
      </p:pic>
    </p:spTree>
    <p:extLst>
      <p:ext uri="{BB962C8B-B14F-4D97-AF65-F5344CB8AC3E}">
        <p14:creationId xmlns:p14="http://schemas.microsoft.com/office/powerpoint/2010/main" val="241328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Advantages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AECB3ADD-77E3-69F1-233D-2E7DEA551BE6}"/>
              </a:ext>
            </a:extLst>
          </p:cNvPr>
          <p:cNvSpPr txBox="1"/>
          <p:nvPr/>
        </p:nvSpPr>
        <p:spPr>
          <a:xfrm>
            <a:off x="0" y="985536"/>
            <a:ext cx="914400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mn-lt"/>
                <a:cs typeface="Times New Roman" panose="02020603050405020304" pitchFamily="18" charset="0"/>
              </a:rPr>
              <a:t>The HC-SR04 Ultrasonic Distance Sensor is known for its high accuracy. It can measure distances up to 4 meters with an accuracy of up to 3mm.</a:t>
            </a:r>
          </a:p>
          <a:p>
            <a:pPr marL="285750" indent="-285750">
              <a:buFont typeface="Arial" panose="020B0604020202020204" pitchFamily="34" charset="0"/>
              <a:buChar char="•"/>
            </a:pPr>
            <a:endParaRPr lang="en-IN" sz="2400" dirty="0">
              <a:latin typeface="+mn-lt"/>
              <a:cs typeface="Times New Roman" panose="02020603050405020304" pitchFamily="18" charset="0"/>
            </a:endParaRPr>
          </a:p>
          <a:p>
            <a:pPr marL="285750" indent="-285750">
              <a:buFont typeface="Arial" panose="020B0604020202020204" pitchFamily="34" charset="0"/>
              <a:buChar char="•"/>
            </a:pPr>
            <a:r>
              <a:rPr lang="en-US" sz="2400" dirty="0">
                <a:latin typeface="+mn-lt"/>
                <a:cs typeface="Times New Roman" panose="02020603050405020304" pitchFamily="18" charset="0"/>
              </a:rPr>
              <a:t>The HC-SR04 Ultrasonic Distance Sensor has a fast response time, typically around 20ms. </a:t>
            </a:r>
          </a:p>
          <a:p>
            <a:pPr marL="285750" indent="-285750">
              <a:buFont typeface="Arial" panose="020B0604020202020204" pitchFamily="34" charset="0"/>
              <a:buChar char="•"/>
            </a:pPr>
            <a:endParaRPr lang="en-US" sz="2400" dirty="0">
              <a:latin typeface="+mn-lt"/>
              <a:cs typeface="Times New Roman" panose="02020603050405020304" pitchFamily="18" charset="0"/>
            </a:endParaRPr>
          </a:p>
          <a:p>
            <a:pPr marL="285750" indent="-285750">
              <a:buFont typeface="Arial" panose="020B0604020202020204" pitchFamily="34" charset="0"/>
              <a:buChar char="•"/>
            </a:pPr>
            <a:r>
              <a:rPr lang="en-US" sz="2400" dirty="0">
                <a:latin typeface="+mn-lt"/>
                <a:cs typeface="Times New Roman" panose="02020603050405020304" pitchFamily="18" charset="0"/>
              </a:rPr>
              <a:t>The sensor is easy to interface with, and requires only a few pins on the microcontroller to operate. </a:t>
            </a:r>
          </a:p>
          <a:p>
            <a:pPr marL="285750" indent="-285750">
              <a:buFont typeface="Arial" panose="020B0604020202020204" pitchFamily="34" charset="0"/>
              <a:buChar char="•"/>
            </a:pPr>
            <a:endParaRPr lang="en-US" sz="2400" dirty="0">
              <a:latin typeface="+mn-lt"/>
              <a:cs typeface="Times New Roman" panose="02020603050405020304" pitchFamily="18" charset="0"/>
            </a:endParaRPr>
          </a:p>
          <a:p>
            <a:pPr marL="285750" indent="-285750">
              <a:buFont typeface="Arial" panose="020B0604020202020204" pitchFamily="34" charset="0"/>
              <a:buChar char="•"/>
            </a:pPr>
            <a:r>
              <a:rPr lang="en-US" sz="2400" dirty="0">
                <a:latin typeface="+mn-lt"/>
                <a:cs typeface="Times New Roman" panose="02020603050405020304" pitchFamily="18" charset="0"/>
              </a:rPr>
              <a:t> The HC-SR04 Ultrasonic Distance Sensor is a low-cost solution for distance measurement, making it affordable low-budget applications.</a:t>
            </a:r>
          </a:p>
        </p:txBody>
      </p:sp>
    </p:spTree>
    <p:extLst>
      <p:ext uri="{BB962C8B-B14F-4D97-AF65-F5344CB8AC3E}">
        <p14:creationId xmlns:p14="http://schemas.microsoft.com/office/powerpoint/2010/main" val="763736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Disadvantages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AECB3ADD-77E3-69F1-233D-2E7DEA551BE6}"/>
              </a:ext>
            </a:extLst>
          </p:cNvPr>
          <p:cNvSpPr txBox="1"/>
          <p:nvPr/>
        </p:nvSpPr>
        <p:spPr>
          <a:xfrm>
            <a:off x="310615" y="967816"/>
            <a:ext cx="8521831" cy="5632311"/>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mn-lt"/>
                <a:cs typeface="Times New Roman" panose="02020603050405020304" pitchFamily="18" charset="0"/>
              </a:rPr>
              <a:t>The HC-SR04 Ultrasonic Distance Sensor has a limited range of up to 4 meters.</a:t>
            </a:r>
          </a:p>
          <a:p>
            <a:endParaRPr lang="en-IN" sz="2400" dirty="0">
              <a:latin typeface="+mn-lt"/>
              <a:cs typeface="Times New Roman" panose="02020603050405020304" pitchFamily="18" charset="0"/>
            </a:endParaRPr>
          </a:p>
          <a:p>
            <a:pPr marL="457200" indent="-457200">
              <a:buFont typeface="Arial" panose="020B0604020202020204" pitchFamily="34" charset="0"/>
              <a:buChar char="•"/>
            </a:pPr>
            <a:r>
              <a:rPr lang="en-US" sz="2400" dirty="0">
                <a:latin typeface="+mn-lt"/>
                <a:cs typeface="Times New Roman" panose="02020603050405020304" pitchFamily="18" charset="0"/>
              </a:rPr>
              <a:t>The HC-SR04 Ultrasonic Distance Sensor may not be sensitive enough to detect very small or low-reflectivity objects. In such cases, another type of sensor, such as a laser distance sensor, may be more suitable.</a:t>
            </a:r>
          </a:p>
          <a:p>
            <a:pPr marL="457200" indent="-457200">
              <a:buFont typeface="Arial" panose="020B0604020202020204" pitchFamily="34" charset="0"/>
              <a:buChar char="•"/>
            </a:pPr>
            <a:endParaRPr lang="en-IN" sz="2400" dirty="0">
              <a:latin typeface="+mn-lt"/>
            </a:endParaRPr>
          </a:p>
          <a:p>
            <a:pPr marL="457200" indent="-457200">
              <a:buFont typeface="Arial" panose="020B0604020202020204" pitchFamily="34" charset="0"/>
              <a:buChar char="•"/>
            </a:pPr>
            <a:r>
              <a:rPr lang="en-US" sz="2400" dirty="0">
                <a:latin typeface="+mn-lt"/>
                <a:cs typeface="Times New Roman" panose="02020603050405020304" pitchFamily="18" charset="0"/>
              </a:rPr>
              <a:t>The HC-SR04 Ultrasonic Distance Sensor has a limited field of view, typically around 15 degrees. </a:t>
            </a:r>
          </a:p>
          <a:p>
            <a:pPr marL="457200" indent="-457200">
              <a:buFont typeface="Arial" panose="020B0604020202020204" pitchFamily="34" charset="0"/>
              <a:buChar char="•"/>
            </a:pPr>
            <a:endParaRPr lang="en-US" sz="2400" dirty="0">
              <a:latin typeface="+mn-lt"/>
              <a:cs typeface="Times New Roman" panose="02020603050405020304" pitchFamily="18" charset="0"/>
            </a:endParaRPr>
          </a:p>
          <a:p>
            <a:pPr marL="457200" indent="-457200">
              <a:buFont typeface="Arial" panose="020B0604020202020204" pitchFamily="34" charset="0"/>
              <a:buChar char="•"/>
            </a:pPr>
            <a:r>
              <a:rPr lang="en-US" sz="2400" dirty="0">
                <a:latin typeface="+mn-lt"/>
                <a:cs typeface="Times New Roman" panose="02020603050405020304" pitchFamily="18" charset="0"/>
              </a:rPr>
              <a:t>The HC-SR04 Ultrasonic Distance Sensor may be affected by noise in the environment, such as from other ultrasonic sensors or other sources of sound.</a:t>
            </a:r>
          </a:p>
          <a:p>
            <a:pPr marL="457200" indent="-457200">
              <a:buFont typeface="Arial" panose="020B0604020202020204" pitchFamily="34" charset="0"/>
              <a:buChar char="•"/>
            </a:pPr>
            <a:endParaRPr lang="en-IN" sz="2400" dirty="0">
              <a:latin typeface="+mn-lt"/>
              <a:cs typeface="Times New Roman" panose="02020603050405020304" pitchFamily="18" charset="0"/>
            </a:endParaRPr>
          </a:p>
        </p:txBody>
      </p:sp>
    </p:spTree>
    <p:extLst>
      <p:ext uri="{BB962C8B-B14F-4D97-AF65-F5344CB8AC3E}">
        <p14:creationId xmlns:p14="http://schemas.microsoft.com/office/powerpoint/2010/main" val="2731872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Applications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A91812E-0BB5-D4D2-39CF-15E504150534}"/>
              </a:ext>
            </a:extLst>
          </p:cNvPr>
          <p:cNvSpPr txBox="1"/>
          <p:nvPr/>
        </p:nvSpPr>
        <p:spPr>
          <a:xfrm>
            <a:off x="-1" y="833845"/>
            <a:ext cx="9143999"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mn-lt"/>
                <a:cs typeface="Times New Roman" panose="02020603050405020304" pitchFamily="18" charset="0"/>
              </a:rPr>
              <a:t> The sensor can be used to detect the presence and distance of objects in close proximity, such as in automatic doors or parking sensors.</a:t>
            </a:r>
          </a:p>
          <a:p>
            <a:pPr marL="285750" indent="-285750">
              <a:buFont typeface="Arial" panose="020B0604020202020204" pitchFamily="34" charset="0"/>
              <a:buChar char="•"/>
            </a:pPr>
            <a:endParaRPr lang="en-US" sz="2400" dirty="0">
              <a:latin typeface="+mn-lt"/>
              <a:cs typeface="Times New Roman" panose="02020603050405020304" pitchFamily="18" charset="0"/>
            </a:endParaRPr>
          </a:p>
          <a:p>
            <a:pPr marL="285750" indent="-285750">
              <a:buFont typeface="Arial" panose="020B0604020202020204" pitchFamily="34" charset="0"/>
              <a:buChar char="•"/>
            </a:pPr>
            <a:r>
              <a:rPr lang="en-US" sz="2400" dirty="0">
                <a:latin typeface="+mn-lt"/>
                <a:cs typeface="Times New Roman" panose="02020603050405020304" pitchFamily="18" charset="0"/>
              </a:rPr>
              <a:t>The sensor can be used to monitor the movement of people or animals, such as in wildlife research or home security systems.</a:t>
            </a:r>
          </a:p>
          <a:p>
            <a:pPr marL="285750" indent="-285750">
              <a:buFont typeface="Arial" panose="020B0604020202020204" pitchFamily="34" charset="0"/>
              <a:buChar char="•"/>
            </a:pPr>
            <a:endParaRPr lang="en-US" sz="2400" dirty="0">
              <a:latin typeface="+mn-lt"/>
              <a:cs typeface="Times New Roman" panose="02020603050405020304" pitchFamily="18" charset="0"/>
            </a:endParaRPr>
          </a:p>
          <a:p>
            <a:pPr marL="285750" indent="-285750">
              <a:buFont typeface="Arial" panose="020B0604020202020204" pitchFamily="34" charset="0"/>
              <a:buChar char="•"/>
            </a:pPr>
            <a:r>
              <a:rPr lang="en-US" sz="2400" dirty="0">
                <a:latin typeface="+mn-lt"/>
                <a:cs typeface="Times New Roman" panose="02020603050405020304" pitchFamily="18" charset="0"/>
              </a:rPr>
              <a:t>The sensor can be used for navigation in unmanned aerial vehicles (UAVs), autonomous cars, or other vehicles that require distance measurements.</a:t>
            </a:r>
          </a:p>
          <a:p>
            <a:pPr marL="285750" indent="-285750">
              <a:buFont typeface="Arial" panose="020B0604020202020204" pitchFamily="34" charset="0"/>
              <a:buChar char="•"/>
            </a:pPr>
            <a:endParaRPr lang="en-US" sz="2400" dirty="0">
              <a:latin typeface="+mn-lt"/>
              <a:cs typeface="Times New Roman" panose="02020603050405020304" pitchFamily="18" charset="0"/>
            </a:endParaRPr>
          </a:p>
          <a:p>
            <a:pPr marL="285750" indent="-285750">
              <a:buFont typeface="Arial" panose="020B0604020202020204" pitchFamily="34" charset="0"/>
              <a:buChar char="•"/>
            </a:pPr>
            <a:r>
              <a:rPr lang="en-US" sz="2400" dirty="0">
                <a:latin typeface="+mn-lt"/>
                <a:cs typeface="Times New Roman" panose="02020603050405020304" pitchFamily="18" charset="0"/>
              </a:rPr>
              <a:t>The sensor can be used to detect the level of liquid or granular materials, such as in tanks or hoppers.</a:t>
            </a:r>
            <a:endParaRPr lang="en-IN" sz="2400" dirty="0">
              <a:latin typeface="+mn-lt"/>
              <a:cs typeface="Times New Roman" panose="02020603050405020304" pitchFamily="18" charset="0"/>
            </a:endParaRPr>
          </a:p>
        </p:txBody>
      </p:sp>
    </p:spTree>
    <p:extLst>
      <p:ext uri="{BB962C8B-B14F-4D97-AF65-F5344CB8AC3E}">
        <p14:creationId xmlns:p14="http://schemas.microsoft.com/office/powerpoint/2010/main" val="2658788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solidFill>
                  <a:schemeClr val="lt1"/>
                </a:solidFill>
                <a:latin typeface="Times New Roman"/>
                <a:ea typeface="Times New Roman"/>
                <a:cs typeface="Times New Roman"/>
                <a:sym typeface="Times New Roman"/>
              </a:rPr>
              <a:t>CONCLUSION</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A91812E-0BB5-D4D2-39CF-15E504150534}"/>
              </a:ext>
            </a:extLst>
          </p:cNvPr>
          <p:cNvSpPr txBox="1"/>
          <p:nvPr/>
        </p:nvSpPr>
        <p:spPr>
          <a:xfrm>
            <a:off x="0" y="1659285"/>
            <a:ext cx="9144000" cy="3539430"/>
          </a:xfrm>
          <a:prstGeom prst="rect">
            <a:avLst/>
          </a:prstGeom>
          <a:noFill/>
        </p:spPr>
        <p:txBody>
          <a:bodyPr wrap="square" lIns="91440" tIns="45720" rIns="91440" bIns="45720" rtlCol="0" anchor="t">
            <a:spAutoFit/>
          </a:bodyPr>
          <a:lstStyle/>
          <a:p>
            <a:r>
              <a:rPr lang="en-IN" sz="2800" dirty="0">
                <a:latin typeface="+mn-lt"/>
              </a:rPr>
              <a:t>Ultrasonic distance sensors use high-frequency sound waves to measure distances, making them useful in many applications, such as robotics, security, and safety. Raspberry Pi, on the other hand, is a low-cost, credit-card-sized computer that is widely used in the field of embedded systems. It is a popular choice for building electronic projects because of its ease of use, flexibility, and powerful processing capabilities.</a:t>
            </a:r>
            <a:endParaRPr lang="en-US" dirty="0"/>
          </a:p>
        </p:txBody>
      </p:sp>
    </p:spTree>
    <p:extLst>
      <p:ext uri="{BB962C8B-B14F-4D97-AF65-F5344CB8AC3E}">
        <p14:creationId xmlns:p14="http://schemas.microsoft.com/office/powerpoint/2010/main" val="3785687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solidFill>
                  <a:schemeClr val="lt1"/>
                </a:solidFill>
                <a:latin typeface="Times New Roman"/>
                <a:ea typeface="Times New Roman"/>
                <a:cs typeface="Times New Roman"/>
                <a:sym typeface="Times New Roman"/>
              </a:rPr>
              <a:t>Future Scope</a:t>
            </a:r>
            <a:endParaRPr sz="2400" b="1" i="0" u="none" strike="noStrike" cap="none" dirty="0">
              <a:solidFill>
                <a:schemeClr val="lt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113503F1-48E4-C119-80FF-E4E98BDE3D2E}"/>
              </a:ext>
            </a:extLst>
          </p:cNvPr>
          <p:cNvSpPr txBox="1"/>
          <p:nvPr/>
        </p:nvSpPr>
        <p:spPr>
          <a:xfrm>
            <a:off x="0" y="564079"/>
            <a:ext cx="9144000" cy="6001643"/>
          </a:xfrm>
          <a:prstGeom prst="rect">
            <a:avLst/>
          </a:prstGeom>
          <a:noFill/>
        </p:spPr>
        <p:txBody>
          <a:bodyPr wrap="square" lIns="91440" tIns="45720" rIns="91440" bIns="45720" rtlCol="0" anchor="t">
            <a:spAutoFit/>
          </a:bodyPr>
          <a:lstStyle/>
          <a:p>
            <a:pPr marL="457200" indent="-457200">
              <a:buFont typeface="Wingdings" panose="05000000000000000000" pitchFamily="2" charset="2"/>
              <a:buChar char="v"/>
            </a:pPr>
            <a:r>
              <a:rPr lang="en-IN" sz="2400" b="1" dirty="0">
                <a:latin typeface="+mn-lt"/>
              </a:rPr>
              <a:t>Real-time monitoring and alerts</a:t>
            </a:r>
            <a:r>
              <a:rPr lang="en-IN" sz="2400" dirty="0">
                <a:latin typeface="+mn-lt"/>
              </a:rPr>
              <a:t>: A system could be developed such that it monitors the distance sensor readings in real-time and alerts the user if an object comes within a certain distance of the sensor. This could be useful for security or safety applications.</a:t>
            </a:r>
            <a:endParaRPr lang="en-US" sz="2400" dirty="0">
              <a:latin typeface="+mn-lt"/>
            </a:endParaRPr>
          </a:p>
          <a:p>
            <a:pPr marL="457200" indent="-457200">
              <a:buFont typeface="Wingdings" panose="05000000000000000000" pitchFamily="2" charset="2"/>
              <a:buChar char="v"/>
            </a:pPr>
            <a:r>
              <a:rPr lang="en-IN" sz="2400" b="1" dirty="0">
                <a:latin typeface="+mn-lt"/>
              </a:rPr>
              <a:t>Machine learning</a:t>
            </a:r>
            <a:r>
              <a:rPr lang="en-IN" sz="2400" dirty="0">
                <a:latin typeface="+mn-lt"/>
              </a:rPr>
              <a:t>: The data collected by the distance sensor can be used to train a machine learning model. This could allow us to make predictions about future distance measurements based on the current environment.</a:t>
            </a:r>
          </a:p>
          <a:p>
            <a:pPr marL="457200" indent="-457200">
              <a:buFont typeface="Wingdings" panose="05000000000000000000" pitchFamily="2" charset="2"/>
              <a:buChar char="v"/>
            </a:pPr>
            <a:r>
              <a:rPr lang="en-US" sz="2400" b="1" dirty="0">
                <a:latin typeface="+mn-lt"/>
              </a:rPr>
              <a:t>Sports technology</a:t>
            </a:r>
            <a:r>
              <a:rPr lang="en-US" sz="2400" dirty="0">
                <a:latin typeface="+mn-lt"/>
              </a:rPr>
              <a:t>: Ultrasonic sensors can be used in sports technology for measuring the speed and trajectory of objects, such as in golf and tennis.</a:t>
            </a:r>
          </a:p>
          <a:p>
            <a:pPr marL="457200" indent="-457200">
              <a:buFont typeface="Wingdings" panose="05000000000000000000" pitchFamily="2" charset="2"/>
              <a:buChar char="v"/>
            </a:pPr>
            <a:r>
              <a:rPr lang="en-US" sz="2400" b="1" dirty="0">
                <a:latin typeface="+mn-lt"/>
              </a:rPr>
              <a:t>Aviation</a:t>
            </a:r>
            <a:r>
              <a:rPr lang="en-US" sz="2400" dirty="0">
                <a:latin typeface="+mn-lt"/>
              </a:rPr>
              <a:t>: Ultrasonic sensors can be used in aviation for detecting and avoiding obstacles during takeoff and landing, with Raspberry Pi Pico providing a low-cost and portable solution.</a:t>
            </a:r>
            <a:endParaRPr lang="en-IN" sz="2400" dirty="0">
              <a:latin typeface="+mn-lt"/>
            </a:endParaRPr>
          </a:p>
        </p:txBody>
      </p:sp>
    </p:spTree>
    <p:extLst>
      <p:ext uri="{BB962C8B-B14F-4D97-AF65-F5344CB8AC3E}">
        <p14:creationId xmlns:p14="http://schemas.microsoft.com/office/powerpoint/2010/main" val="1472907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Circuit Diagram with Arduino</a:t>
            </a:r>
            <a:endParaRPr sz="2400" b="1" i="0" u="none" strike="noStrike" cap="none" dirty="0">
              <a:solidFill>
                <a:schemeClr val="lt1"/>
              </a:solidFill>
              <a:latin typeface="Times New Roman"/>
              <a:ea typeface="Times New Roman"/>
              <a:cs typeface="Times New Roman"/>
              <a:sym typeface="Times New Roman"/>
            </a:endParaRPr>
          </a:p>
        </p:txBody>
      </p:sp>
      <p:pic>
        <p:nvPicPr>
          <p:cNvPr id="2" name="Picture 2">
            <a:extLst>
              <a:ext uri="{FF2B5EF4-FFF2-40B4-BE49-F238E27FC236}">
                <a16:creationId xmlns:a16="http://schemas.microsoft.com/office/drawing/2014/main" id="{118A3004-2A2C-CA8A-439F-9E9AA030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66" y="889311"/>
            <a:ext cx="7457468" cy="54737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3"/>
          <p:cNvPicPr preferRelativeResize="0"/>
          <p:nvPr/>
        </p:nvPicPr>
        <p:blipFill rotWithShape="1">
          <a:blip r:embed="rId3">
            <a:alphaModFix/>
          </a:blip>
          <a:srcRect/>
          <a:stretch/>
        </p:blipFill>
        <p:spPr>
          <a:xfrm>
            <a:off x="1600200" y="571500"/>
            <a:ext cx="5715000" cy="5715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Hardware Components &amp; Specifications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3EAED87-68CF-FF43-58D7-E7947C64E89F}"/>
              </a:ext>
            </a:extLst>
          </p:cNvPr>
          <p:cNvSpPr txBox="1"/>
          <p:nvPr/>
        </p:nvSpPr>
        <p:spPr>
          <a:xfrm>
            <a:off x="190500" y="609600"/>
            <a:ext cx="7162800" cy="4262705"/>
          </a:xfrm>
          <a:prstGeom prst="rect">
            <a:avLst/>
          </a:prstGeom>
          <a:noFill/>
        </p:spPr>
        <p:txBody>
          <a:bodyPr wrap="square" rtlCol="0">
            <a:spAutoFit/>
          </a:bodyPr>
          <a:lstStyle/>
          <a:p>
            <a:r>
              <a:rPr lang="en-IN" sz="2500" dirty="0"/>
              <a:t>The components used are :-</a:t>
            </a:r>
          </a:p>
          <a:p>
            <a:endParaRPr lang="en-IN" sz="1800" dirty="0"/>
          </a:p>
          <a:p>
            <a:pPr marL="342900" indent="-342900">
              <a:lnSpc>
                <a:spcPct val="150000"/>
              </a:lnSpc>
              <a:buAutoNum type="arabicParenR"/>
            </a:pPr>
            <a:r>
              <a:rPr lang="en-IN" sz="2000" dirty="0"/>
              <a:t>Arduino UNO</a:t>
            </a:r>
          </a:p>
          <a:p>
            <a:pPr marL="342900" indent="-342900">
              <a:lnSpc>
                <a:spcPct val="150000"/>
              </a:lnSpc>
              <a:buAutoNum type="arabicParenR"/>
            </a:pPr>
            <a:r>
              <a:rPr lang="en-IN" sz="2000" dirty="0"/>
              <a:t>Bluetooth HC05</a:t>
            </a:r>
          </a:p>
          <a:p>
            <a:pPr marL="342900" indent="-342900">
              <a:lnSpc>
                <a:spcPct val="150000"/>
              </a:lnSpc>
              <a:buAutoNum type="arabicParenR"/>
            </a:pPr>
            <a:r>
              <a:rPr lang="en-IN" sz="2000" dirty="0"/>
              <a:t>Servo Motor</a:t>
            </a:r>
          </a:p>
          <a:p>
            <a:pPr marL="342900" indent="-342900">
              <a:lnSpc>
                <a:spcPct val="150000"/>
              </a:lnSpc>
              <a:buAutoNum type="arabicParenR"/>
            </a:pPr>
            <a:r>
              <a:rPr lang="en-IN" sz="2000" dirty="0"/>
              <a:t>LED </a:t>
            </a:r>
          </a:p>
          <a:p>
            <a:pPr marL="342900" indent="-342900">
              <a:lnSpc>
                <a:spcPct val="150000"/>
              </a:lnSpc>
              <a:buAutoNum type="arabicParenR"/>
            </a:pPr>
            <a:r>
              <a:rPr lang="en-IN" sz="2000" dirty="0"/>
              <a:t>Wires</a:t>
            </a:r>
          </a:p>
          <a:p>
            <a:pPr marL="342900" indent="-342900">
              <a:lnSpc>
                <a:spcPct val="150000"/>
              </a:lnSpc>
              <a:buAutoNum type="arabicParenR"/>
            </a:pPr>
            <a:r>
              <a:rPr lang="en-IN" sz="2000" dirty="0"/>
              <a:t>5V Battery</a:t>
            </a:r>
          </a:p>
          <a:p>
            <a:pPr marL="342900" indent="-342900">
              <a:lnSpc>
                <a:spcPct val="150000"/>
              </a:lnSpc>
              <a:buAutoNum type="arabicParenR"/>
            </a:pPr>
            <a:r>
              <a:rPr lang="en-IN" sz="2000" dirty="0"/>
              <a:t>USB Type-B for Arduino programming</a:t>
            </a:r>
          </a:p>
          <a:p>
            <a:pPr marL="342900" indent="-342900">
              <a:buAutoNum type="arabicParenR"/>
            </a:pPr>
            <a:endParaRPr lang="en-IN"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Hardware Components &amp; Specifications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3EAED87-68CF-FF43-58D7-E7947C64E89F}"/>
              </a:ext>
            </a:extLst>
          </p:cNvPr>
          <p:cNvSpPr txBox="1"/>
          <p:nvPr/>
        </p:nvSpPr>
        <p:spPr>
          <a:xfrm>
            <a:off x="190500" y="609600"/>
            <a:ext cx="4610100" cy="369332"/>
          </a:xfrm>
          <a:prstGeom prst="rect">
            <a:avLst/>
          </a:prstGeom>
          <a:noFill/>
        </p:spPr>
        <p:txBody>
          <a:bodyPr wrap="square" rtlCol="0">
            <a:spAutoFit/>
          </a:bodyPr>
          <a:lstStyle/>
          <a:p>
            <a:r>
              <a:rPr lang="en-IN" sz="1800" dirty="0"/>
              <a:t>1) Arduino Uno :</a:t>
            </a:r>
          </a:p>
        </p:txBody>
      </p:sp>
      <p:pic>
        <p:nvPicPr>
          <p:cNvPr id="1026" name="Picture 2" descr="Arduino UNO">
            <a:extLst>
              <a:ext uri="{FF2B5EF4-FFF2-40B4-BE49-F238E27FC236}">
                <a16:creationId xmlns:a16="http://schemas.microsoft.com/office/drawing/2014/main" id="{6698F8AD-D441-1DF1-BCE6-11218A653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383" y="1361258"/>
            <a:ext cx="7043234" cy="488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425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Hardware Components &amp; Specifications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3EAED87-68CF-FF43-58D7-E7947C64E89F}"/>
              </a:ext>
            </a:extLst>
          </p:cNvPr>
          <p:cNvSpPr txBox="1"/>
          <p:nvPr/>
        </p:nvSpPr>
        <p:spPr>
          <a:xfrm>
            <a:off x="190500" y="609600"/>
            <a:ext cx="4610100" cy="369332"/>
          </a:xfrm>
          <a:prstGeom prst="rect">
            <a:avLst/>
          </a:prstGeom>
          <a:noFill/>
        </p:spPr>
        <p:txBody>
          <a:bodyPr wrap="square" rtlCol="0">
            <a:spAutoFit/>
          </a:bodyPr>
          <a:lstStyle/>
          <a:p>
            <a:r>
              <a:rPr lang="en-IN" sz="1800" dirty="0"/>
              <a:t>2) Bluetooth HC05 :</a:t>
            </a:r>
          </a:p>
        </p:txBody>
      </p:sp>
      <p:pic>
        <p:nvPicPr>
          <p:cNvPr id="2050" name="Picture 2">
            <a:extLst>
              <a:ext uri="{FF2B5EF4-FFF2-40B4-BE49-F238E27FC236}">
                <a16:creationId xmlns:a16="http://schemas.microsoft.com/office/drawing/2014/main" id="{BA33BB2A-E94E-E907-6FF1-406A23B60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780590"/>
            <a:ext cx="4386029" cy="25590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E9502C-8E76-902D-C477-3EA610E51DAE}"/>
              </a:ext>
            </a:extLst>
          </p:cNvPr>
          <p:cNvSpPr txBox="1"/>
          <p:nvPr/>
        </p:nvSpPr>
        <p:spPr>
          <a:xfrm>
            <a:off x="185972" y="1331389"/>
            <a:ext cx="4065517" cy="1815882"/>
          </a:xfrm>
          <a:prstGeom prst="rect">
            <a:avLst/>
          </a:prstGeom>
          <a:noFill/>
        </p:spPr>
        <p:txBody>
          <a:bodyPr wrap="square" rtlCol="0">
            <a:spAutoFit/>
          </a:bodyPr>
          <a:lstStyle/>
          <a:p>
            <a:r>
              <a:rPr lang="en-US" sz="1600" dirty="0"/>
              <a:t>Designed to replace cable connections HC-05 uses serial communication to communicate with the electronics. Usually, it is used to connect small devices like mobile phones using a short-range wireless connection to exchange files. It uses the 2.45GHz frequency band.</a:t>
            </a:r>
            <a:endParaRPr lang="en-IN" sz="1600" dirty="0"/>
          </a:p>
        </p:txBody>
      </p:sp>
      <p:sp>
        <p:nvSpPr>
          <p:cNvPr id="4" name="TextBox 3">
            <a:extLst>
              <a:ext uri="{FF2B5EF4-FFF2-40B4-BE49-F238E27FC236}">
                <a16:creationId xmlns:a16="http://schemas.microsoft.com/office/drawing/2014/main" id="{B87A84CF-09CE-6690-5AA6-7CE3065DBE2B}"/>
              </a:ext>
            </a:extLst>
          </p:cNvPr>
          <p:cNvSpPr txBox="1"/>
          <p:nvPr/>
        </p:nvSpPr>
        <p:spPr>
          <a:xfrm>
            <a:off x="293212" y="3710730"/>
            <a:ext cx="8557574" cy="3108543"/>
          </a:xfrm>
          <a:prstGeom prst="rect">
            <a:avLst/>
          </a:prstGeom>
          <a:noFill/>
        </p:spPr>
        <p:txBody>
          <a:bodyPr wrap="square" rtlCol="0">
            <a:spAutoFit/>
          </a:bodyPr>
          <a:lstStyle/>
          <a:p>
            <a:pPr algn="l"/>
            <a:r>
              <a:rPr lang="en-US" dirty="0">
                <a:latin typeface="Roboto" panose="02000000000000000000" pitchFamily="2" charset="0"/>
              </a:rPr>
              <a:t>1.</a:t>
            </a:r>
            <a:r>
              <a:rPr lang="en-US" i="0" dirty="0">
                <a:solidFill>
                  <a:srgbClr val="000000"/>
                </a:solidFill>
                <a:effectLst/>
                <a:latin typeface="Roboto" panose="02000000000000000000" pitchFamily="2" charset="0"/>
              </a:rPr>
              <a:t> </a:t>
            </a:r>
            <a:r>
              <a:rPr lang="en-US" b="1" i="0" dirty="0">
                <a:solidFill>
                  <a:srgbClr val="000000"/>
                </a:solidFill>
                <a:effectLst/>
                <a:latin typeface="Roboto" panose="02000000000000000000" pitchFamily="2" charset="0"/>
              </a:rPr>
              <a:t>Key</a:t>
            </a:r>
            <a:r>
              <a:rPr lang="en-US" b="0" i="0" dirty="0">
                <a:solidFill>
                  <a:srgbClr val="000000"/>
                </a:solidFill>
                <a:effectLst/>
                <a:latin typeface="Roboto" panose="02000000000000000000" pitchFamily="2" charset="0"/>
              </a:rPr>
              <a:t>: It is used to bring Bluetooth module in AT commands mode. If Key/EN pin is set to high, then this module will work in command mode. Otherwise by default it is in data mode. The default baud rate of HC-05 in command mode is 38400bps and 9600 in data mode.</a:t>
            </a:r>
          </a:p>
          <a:p>
            <a:pPr algn="l"/>
            <a:r>
              <a:rPr lang="en-US" b="0" i="0" dirty="0">
                <a:solidFill>
                  <a:srgbClr val="000000"/>
                </a:solidFill>
                <a:effectLst/>
                <a:latin typeface="Roboto" panose="02000000000000000000" pitchFamily="2" charset="0"/>
              </a:rPr>
              <a:t>HC-05 module has two modes,</a:t>
            </a:r>
          </a:p>
          <a:p>
            <a:pPr algn="l"/>
            <a:r>
              <a:rPr lang="en-US" b="0" i="0" dirty="0">
                <a:solidFill>
                  <a:srgbClr val="000000"/>
                </a:solidFill>
                <a:effectLst/>
                <a:latin typeface="Roboto" panose="02000000000000000000" pitchFamily="2" charset="0"/>
              </a:rPr>
              <a:t>          1.  </a:t>
            </a:r>
            <a:r>
              <a:rPr lang="en-US" b="1" i="0" dirty="0">
                <a:solidFill>
                  <a:srgbClr val="000000"/>
                </a:solidFill>
                <a:effectLst/>
                <a:latin typeface="Roboto" panose="02000000000000000000" pitchFamily="2" charset="0"/>
              </a:rPr>
              <a:t>Data mode: </a:t>
            </a:r>
            <a:r>
              <a:rPr lang="en-US" b="0" i="0" dirty="0">
                <a:solidFill>
                  <a:srgbClr val="000000"/>
                </a:solidFill>
                <a:effectLst/>
                <a:latin typeface="Roboto" panose="02000000000000000000" pitchFamily="2" charset="0"/>
              </a:rPr>
              <a:t>Exchange of data between devices.</a:t>
            </a:r>
          </a:p>
          <a:p>
            <a:pPr algn="l"/>
            <a:r>
              <a:rPr lang="en-US" b="0" i="0" dirty="0">
                <a:solidFill>
                  <a:srgbClr val="000000"/>
                </a:solidFill>
                <a:effectLst/>
                <a:latin typeface="Roboto" panose="02000000000000000000" pitchFamily="2" charset="0"/>
              </a:rPr>
              <a:t>          2.  </a:t>
            </a:r>
            <a:r>
              <a:rPr lang="en-US" b="1" i="0" dirty="0">
                <a:solidFill>
                  <a:srgbClr val="000000"/>
                </a:solidFill>
                <a:effectLst/>
                <a:latin typeface="Roboto" panose="02000000000000000000" pitchFamily="2" charset="0"/>
              </a:rPr>
              <a:t>Command mode: </a:t>
            </a:r>
            <a:r>
              <a:rPr lang="en-US" b="0" i="0" dirty="0">
                <a:solidFill>
                  <a:srgbClr val="000000"/>
                </a:solidFill>
                <a:effectLst/>
                <a:latin typeface="Roboto" panose="02000000000000000000" pitchFamily="2" charset="0"/>
              </a:rPr>
              <a:t>It uses AT commands which are used to change setting of HC-05. 2.  </a:t>
            </a:r>
            <a:r>
              <a:rPr lang="en-US" b="1" i="0" dirty="0">
                <a:solidFill>
                  <a:srgbClr val="000000"/>
                </a:solidFill>
                <a:effectLst/>
                <a:latin typeface="Roboto" panose="02000000000000000000" pitchFamily="2" charset="0"/>
              </a:rPr>
              <a:t>VCC: </a:t>
            </a:r>
            <a:r>
              <a:rPr lang="en-US" b="0" i="0" dirty="0">
                <a:solidFill>
                  <a:srgbClr val="000000"/>
                </a:solidFill>
                <a:effectLst/>
                <a:latin typeface="Roboto" panose="02000000000000000000" pitchFamily="2" charset="0"/>
              </a:rPr>
              <a:t>Connect 5 V or 3.3 V to this Pin.</a:t>
            </a:r>
          </a:p>
          <a:p>
            <a:pPr algn="l"/>
            <a:r>
              <a:rPr lang="en-US" b="0" i="0" dirty="0">
                <a:solidFill>
                  <a:srgbClr val="000000"/>
                </a:solidFill>
                <a:effectLst/>
                <a:latin typeface="Roboto" panose="02000000000000000000" pitchFamily="2" charset="0"/>
              </a:rPr>
              <a:t>3.  </a:t>
            </a:r>
            <a:r>
              <a:rPr lang="en-US" b="1" i="0" dirty="0">
                <a:solidFill>
                  <a:srgbClr val="000000"/>
                </a:solidFill>
                <a:effectLst/>
                <a:latin typeface="Roboto" panose="02000000000000000000" pitchFamily="2" charset="0"/>
              </a:rPr>
              <a:t>GND: </a:t>
            </a:r>
            <a:r>
              <a:rPr lang="en-US" b="0" i="0" dirty="0">
                <a:solidFill>
                  <a:srgbClr val="000000"/>
                </a:solidFill>
                <a:effectLst/>
                <a:latin typeface="Roboto" panose="02000000000000000000" pitchFamily="2" charset="0"/>
              </a:rPr>
              <a:t>Ground Pin of module.</a:t>
            </a:r>
          </a:p>
          <a:p>
            <a:pPr algn="l"/>
            <a:r>
              <a:rPr lang="en-US" b="0" i="0" dirty="0">
                <a:solidFill>
                  <a:srgbClr val="000000"/>
                </a:solidFill>
                <a:effectLst/>
                <a:latin typeface="Roboto" panose="02000000000000000000" pitchFamily="2" charset="0"/>
              </a:rPr>
              <a:t>4.  </a:t>
            </a:r>
            <a:r>
              <a:rPr lang="en-US" b="1" i="0" dirty="0">
                <a:solidFill>
                  <a:srgbClr val="000000"/>
                </a:solidFill>
                <a:effectLst/>
                <a:latin typeface="Roboto" panose="02000000000000000000" pitchFamily="2" charset="0"/>
              </a:rPr>
              <a:t>TXD: </a:t>
            </a:r>
            <a:r>
              <a:rPr lang="en-US" b="0" i="0" dirty="0">
                <a:solidFill>
                  <a:srgbClr val="000000"/>
                </a:solidFill>
                <a:effectLst/>
                <a:latin typeface="Roboto" panose="02000000000000000000" pitchFamily="2" charset="0"/>
              </a:rPr>
              <a:t>Transmit Serial data (wirelessly received data by Bluetooth module transmitted out serially on TXD pin)</a:t>
            </a:r>
          </a:p>
          <a:p>
            <a:pPr algn="l"/>
            <a:r>
              <a:rPr lang="en-US" b="0" i="0" dirty="0">
                <a:solidFill>
                  <a:srgbClr val="000000"/>
                </a:solidFill>
                <a:effectLst/>
                <a:latin typeface="Roboto" panose="02000000000000000000" pitchFamily="2" charset="0"/>
              </a:rPr>
              <a:t>5.  </a:t>
            </a:r>
            <a:r>
              <a:rPr lang="en-US" b="1" i="0" dirty="0">
                <a:solidFill>
                  <a:srgbClr val="000000"/>
                </a:solidFill>
                <a:effectLst/>
                <a:latin typeface="Roboto" panose="02000000000000000000" pitchFamily="2" charset="0"/>
              </a:rPr>
              <a:t>RXD:</a:t>
            </a:r>
            <a:r>
              <a:rPr lang="en-US" b="0" i="0" dirty="0">
                <a:solidFill>
                  <a:srgbClr val="000000"/>
                </a:solidFill>
                <a:effectLst/>
                <a:latin typeface="Roboto" panose="02000000000000000000" pitchFamily="2" charset="0"/>
              </a:rPr>
              <a:t> Receive data serially (received data will be transmitted wirelessly by Bluetooth module).</a:t>
            </a:r>
          </a:p>
          <a:p>
            <a:pPr algn="l"/>
            <a:r>
              <a:rPr lang="en-US" b="0" i="0" dirty="0">
                <a:solidFill>
                  <a:srgbClr val="000000"/>
                </a:solidFill>
                <a:effectLst/>
                <a:latin typeface="Roboto" panose="02000000000000000000" pitchFamily="2" charset="0"/>
              </a:rPr>
              <a:t>6.  </a:t>
            </a:r>
            <a:r>
              <a:rPr lang="en-US" b="1" i="0" dirty="0">
                <a:solidFill>
                  <a:srgbClr val="000000"/>
                </a:solidFill>
                <a:effectLst/>
                <a:latin typeface="Roboto" panose="02000000000000000000" pitchFamily="2" charset="0"/>
              </a:rPr>
              <a:t>State: </a:t>
            </a:r>
            <a:r>
              <a:rPr lang="en-US" b="0" i="0" dirty="0">
                <a:solidFill>
                  <a:srgbClr val="000000"/>
                </a:solidFill>
                <a:effectLst/>
                <a:latin typeface="Roboto" panose="02000000000000000000" pitchFamily="2" charset="0"/>
              </a:rPr>
              <a:t>It tells whether module is connected or not.</a:t>
            </a:r>
          </a:p>
          <a:p>
            <a:pPr algn="l"/>
            <a:endParaRPr lang="en-US" b="0" i="0" dirty="0">
              <a:solidFill>
                <a:srgbClr val="000000"/>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262722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Hardware Components &amp; Specifications</a:t>
            </a:r>
            <a:endParaRPr sz="2400" b="1" i="0" u="none" strike="noStrike" cap="none" dirty="0">
              <a:solidFill>
                <a:schemeClr val="lt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3EAED87-68CF-FF43-58D7-E7947C64E89F}"/>
              </a:ext>
            </a:extLst>
          </p:cNvPr>
          <p:cNvSpPr txBox="1"/>
          <p:nvPr/>
        </p:nvSpPr>
        <p:spPr>
          <a:xfrm>
            <a:off x="190500" y="609600"/>
            <a:ext cx="4610100" cy="369332"/>
          </a:xfrm>
          <a:prstGeom prst="rect">
            <a:avLst/>
          </a:prstGeom>
          <a:noFill/>
        </p:spPr>
        <p:txBody>
          <a:bodyPr wrap="square" rtlCol="0">
            <a:spAutoFit/>
          </a:bodyPr>
          <a:lstStyle/>
          <a:p>
            <a:r>
              <a:rPr lang="en-IN" sz="1800" dirty="0"/>
              <a:t>3) Mini Servo Motor :</a:t>
            </a:r>
          </a:p>
        </p:txBody>
      </p:sp>
      <p:pic>
        <p:nvPicPr>
          <p:cNvPr id="3074" name="Picture 2" descr="Servo Trajectory Controller for Arduino – chillibasket">
            <a:extLst>
              <a:ext uri="{FF2B5EF4-FFF2-40B4-BE49-F238E27FC236}">
                <a16:creationId xmlns:a16="http://schemas.microsoft.com/office/drawing/2014/main" id="{09A38E34-BFBE-AF7E-E612-59F5A7515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64" y="1126867"/>
            <a:ext cx="5927672" cy="35813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3DB88B-88C6-6414-9E3B-391F1872A355}"/>
              </a:ext>
            </a:extLst>
          </p:cNvPr>
          <p:cNvSpPr txBox="1"/>
          <p:nvPr/>
        </p:nvSpPr>
        <p:spPr>
          <a:xfrm>
            <a:off x="537328" y="5052767"/>
            <a:ext cx="8125905" cy="1384995"/>
          </a:xfrm>
          <a:prstGeom prst="rect">
            <a:avLst/>
          </a:prstGeom>
          <a:noFill/>
        </p:spPr>
        <p:txBody>
          <a:bodyPr wrap="square" rtlCol="0">
            <a:spAutoFit/>
          </a:bodyPr>
          <a:lstStyle/>
          <a:p>
            <a:r>
              <a:rPr lang="en-US" dirty="0"/>
              <a:t>A servo motor is controlled by controlling its position using Pulse Width Modulation Technique. The width of the pulse applied to the motor is varied and send for a fixed amount of time.</a:t>
            </a:r>
          </a:p>
          <a:p>
            <a:endParaRPr lang="en-US" dirty="0"/>
          </a:p>
          <a:p>
            <a:r>
              <a:rPr lang="en-US" dirty="0"/>
              <a:t>The pulse width determines the angular position of the servo motor. For example, a pulse width of 1 ms causes an angular position of 0 degrees, whereas a pulse width of 2 ms causes an angular width of 180 degrees.</a:t>
            </a:r>
            <a:endParaRPr lang="en-IN" dirty="0"/>
          </a:p>
        </p:txBody>
      </p:sp>
    </p:spTree>
    <p:extLst>
      <p:ext uri="{BB962C8B-B14F-4D97-AF65-F5344CB8AC3E}">
        <p14:creationId xmlns:p14="http://schemas.microsoft.com/office/powerpoint/2010/main" val="1837081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p:nvPr/>
        </p:nvSpPr>
        <p:spPr>
          <a:xfrm>
            <a:off x="0" y="0"/>
            <a:ext cx="9144000" cy="461665"/>
          </a:xfrm>
          <a:prstGeom prst="rect">
            <a:avLst/>
          </a:prstGeom>
          <a:solidFill>
            <a:srgbClr val="0C0C0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Times New Roman"/>
                <a:ea typeface="Times New Roman"/>
                <a:cs typeface="Times New Roman"/>
                <a:sym typeface="Times New Roman"/>
              </a:rPr>
              <a:t>Circuit Operation</a:t>
            </a:r>
            <a:endParaRPr sz="2400" b="1" i="0" u="none" strike="noStrike" cap="none" dirty="0">
              <a:solidFill>
                <a:schemeClr val="lt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213664CA-3F3A-15CB-8041-5EC9F4A0CA6A}"/>
              </a:ext>
            </a:extLst>
          </p:cNvPr>
          <p:cNvSpPr txBox="1"/>
          <p:nvPr/>
        </p:nvSpPr>
        <p:spPr>
          <a:xfrm>
            <a:off x="219456" y="707136"/>
            <a:ext cx="8644128" cy="5632311"/>
          </a:xfrm>
          <a:prstGeom prst="rect">
            <a:avLst/>
          </a:prstGeom>
          <a:noFill/>
        </p:spPr>
        <p:txBody>
          <a:bodyPr wrap="square" rtlCol="0">
            <a:spAutoFit/>
          </a:bodyPr>
          <a:lstStyle/>
          <a:p>
            <a:pPr marL="285750" indent="-285750">
              <a:buFont typeface="Arial" panose="020B0604020202020204" pitchFamily="34" charset="0"/>
              <a:buChar char="•"/>
            </a:pPr>
            <a:r>
              <a:rPr lang="en-IN" sz="2400" dirty="0"/>
              <a:t>We need to write the Arduino code first for locking and unlocking of the door. For that we need to include the required library files. As we have used servo motor for locking and unlocking, we have included servo.h library.</a:t>
            </a:r>
          </a:p>
          <a:p>
            <a:pPr marL="285750" indent="-285750">
              <a:buFont typeface="Arial" panose="020B0604020202020204" pitchFamily="34" charset="0"/>
              <a:buChar char="•"/>
            </a:pPr>
            <a:r>
              <a:rPr lang="en-IN" sz="2400" dirty="0"/>
              <a:t>For making the user interface of locking and unlocking, we create a mobile app using the MIT(Massachusetts Institute of Technology) App Inventor. </a:t>
            </a:r>
          </a:p>
          <a:p>
            <a:pPr marL="285750" indent="-285750">
              <a:buFont typeface="Arial" panose="020B0604020202020204" pitchFamily="34" charset="0"/>
              <a:buChar char="•"/>
            </a:pPr>
            <a:r>
              <a:rPr lang="en-IN" sz="2400" dirty="0"/>
              <a:t>The user interface is divided into 2 screens. The first screen is the ‘login page’ where the user needs to put correct password. The second screen is ‘control page’ where user can access the lock.</a:t>
            </a:r>
          </a:p>
          <a:p>
            <a:pPr marL="285750" indent="-285750">
              <a:buFont typeface="Arial" panose="020B0604020202020204" pitchFamily="34" charset="0"/>
              <a:buChar char="•"/>
            </a:pPr>
            <a:r>
              <a:rPr lang="en-IN" sz="2400" dirty="0"/>
              <a:t>On the control page, when the user first needs to connect the phone’s Bluetooth to HC-05 module’s Bluetooth. </a:t>
            </a:r>
          </a:p>
          <a:p>
            <a:pPr marL="285750" indent="-285750">
              <a:buFont typeface="Arial" panose="020B0604020202020204" pitchFamily="34" charset="0"/>
              <a:buChar char="•"/>
            </a:pPr>
            <a:r>
              <a:rPr lang="en-IN" sz="2400" dirty="0"/>
              <a:t>On pressing lock button the status LED turns red and the servo is set to lock position and vice versa. </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1483</TotalTime>
  <Words>2327</Words>
  <Application>Microsoft Office PowerPoint</Application>
  <PresentationFormat>On-screen Show (4:3)</PresentationFormat>
  <Paragraphs>184</Paragraphs>
  <Slides>40</Slides>
  <Notes>40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Riddhesh Veling</cp:lastModifiedBy>
  <cp:revision>116</cp:revision>
  <dcterms:modified xsi:type="dcterms:W3CDTF">2023-04-01T10:24:48Z</dcterms:modified>
</cp:coreProperties>
</file>